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heme/theme3.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tags/tag71.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4" r:id="rId4"/>
    <p:sldMasterId id="2147483956" r:id="rId5"/>
  </p:sldMasterIdLst>
  <p:notesMasterIdLst>
    <p:notesMasterId r:id="rId12"/>
  </p:notesMasterIdLst>
  <p:sldIdLst>
    <p:sldId id="2147475154" r:id="rId6"/>
    <p:sldId id="2147475151" r:id="rId7"/>
    <p:sldId id="2147475126" r:id="rId8"/>
    <p:sldId id="2147475155" r:id="rId9"/>
    <p:sldId id="2147475156" r:id="rId10"/>
    <p:sldId id="2147476951" r:id="rId11"/>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BB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507994-2260-4228-8F7F-A5AC99A893E1}" v="11" dt="2024-11-01T08:56:29.9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7" autoAdjust="0"/>
    <p:restoredTop sz="94660"/>
  </p:normalViewPr>
  <p:slideViewPr>
    <p:cSldViewPr snapToGrid="0" showGuides="1">
      <p:cViewPr varScale="1">
        <p:scale>
          <a:sx n="105" d="100"/>
          <a:sy n="105" d="100"/>
        </p:scale>
        <p:origin x="830"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theme" Target="theme/theme1.xml"/><Relationship Id="rId10" Type="http://schemas.openxmlformats.org/officeDocument/2006/relationships/slide" Target="slides/slide5.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riman EL HADIDI" userId="4b24840c-84b3-44ac-9131-ca3568cb403b" providerId="ADAL" clId="{0D507994-2260-4228-8F7F-A5AC99A893E1}"/>
    <pc:docChg chg="modSld delMainMaster">
      <pc:chgData name="Neriman EL HADIDI" userId="4b24840c-84b3-44ac-9131-ca3568cb403b" providerId="ADAL" clId="{0D507994-2260-4228-8F7F-A5AC99A893E1}" dt="2024-11-01T08:56:29.955" v="6"/>
      <pc:docMkLst>
        <pc:docMk/>
      </pc:docMkLst>
      <pc:sldChg chg="modSp">
        <pc:chgData name="Neriman EL HADIDI" userId="4b24840c-84b3-44ac-9131-ca3568cb403b" providerId="ADAL" clId="{0D507994-2260-4228-8F7F-A5AC99A893E1}" dt="2024-11-01T08:56:09.429" v="5"/>
        <pc:sldMkLst>
          <pc:docMk/>
          <pc:sldMk cId="0" sldId="2147475126"/>
        </pc:sldMkLst>
        <pc:graphicFrameChg chg="mod">
          <ac:chgData name="Neriman EL HADIDI" userId="4b24840c-84b3-44ac-9131-ca3568cb403b" providerId="ADAL" clId="{0D507994-2260-4228-8F7F-A5AC99A893E1}" dt="2024-11-01T08:56:01.993" v="4"/>
          <ac:graphicFrameMkLst>
            <pc:docMk/>
            <pc:sldMk cId="0" sldId="2147475126"/>
            <ac:graphicFrameMk id="19" creationId="{EB7D2B75-FD9D-9FC2-EFE6-73F7CD7EAED5}"/>
          </ac:graphicFrameMkLst>
        </pc:graphicFrameChg>
        <pc:graphicFrameChg chg="mod">
          <ac:chgData name="Neriman EL HADIDI" userId="4b24840c-84b3-44ac-9131-ca3568cb403b" providerId="ADAL" clId="{0D507994-2260-4228-8F7F-A5AC99A893E1}" dt="2024-11-01T08:56:09.429" v="5"/>
          <ac:graphicFrameMkLst>
            <pc:docMk/>
            <pc:sldMk cId="0" sldId="2147475126"/>
            <ac:graphicFrameMk id="20" creationId="{C9891986-CEF2-FDF9-BEAD-DC4583FB9300}"/>
          </ac:graphicFrameMkLst>
        </pc:graphicFrameChg>
      </pc:sldChg>
      <pc:sldChg chg="modSp">
        <pc:chgData name="Neriman EL HADIDI" userId="4b24840c-84b3-44ac-9131-ca3568cb403b" providerId="ADAL" clId="{0D507994-2260-4228-8F7F-A5AC99A893E1}" dt="2024-11-01T08:55:51.949" v="3"/>
        <pc:sldMkLst>
          <pc:docMk/>
          <pc:sldMk cId="0" sldId="2147475151"/>
        </pc:sldMkLst>
        <pc:graphicFrameChg chg="mod">
          <ac:chgData name="Neriman EL HADIDI" userId="4b24840c-84b3-44ac-9131-ca3568cb403b" providerId="ADAL" clId="{0D507994-2260-4228-8F7F-A5AC99A893E1}" dt="2024-11-01T08:55:41.505" v="2"/>
          <ac:graphicFrameMkLst>
            <pc:docMk/>
            <pc:sldMk cId="0" sldId="2147475151"/>
            <ac:graphicFrameMk id="19" creationId="{EB7D2B75-FD9D-9FC2-EFE6-73F7CD7EAED5}"/>
          </ac:graphicFrameMkLst>
        </pc:graphicFrameChg>
        <pc:graphicFrameChg chg="mod">
          <ac:chgData name="Neriman EL HADIDI" userId="4b24840c-84b3-44ac-9131-ca3568cb403b" providerId="ADAL" clId="{0D507994-2260-4228-8F7F-A5AC99A893E1}" dt="2024-11-01T08:55:51.949" v="3"/>
          <ac:graphicFrameMkLst>
            <pc:docMk/>
            <pc:sldMk cId="0" sldId="2147475151"/>
            <ac:graphicFrameMk id="20" creationId="{C9891986-CEF2-FDF9-BEAD-DC4583FB9300}"/>
          </ac:graphicFrameMkLst>
        </pc:graphicFrameChg>
      </pc:sldChg>
      <pc:sldChg chg="modSp">
        <pc:chgData name="Neriman EL HADIDI" userId="4b24840c-84b3-44ac-9131-ca3568cb403b" providerId="ADAL" clId="{0D507994-2260-4228-8F7F-A5AC99A893E1}" dt="2024-11-01T08:56:29.955" v="6"/>
        <pc:sldMkLst>
          <pc:docMk/>
          <pc:sldMk cId="0" sldId="2147475156"/>
        </pc:sldMkLst>
        <pc:graphicFrameChg chg="mod">
          <ac:chgData name="Neriman EL HADIDI" userId="4b24840c-84b3-44ac-9131-ca3568cb403b" providerId="ADAL" clId="{0D507994-2260-4228-8F7F-A5AC99A893E1}" dt="2024-11-01T08:56:29.955" v="6"/>
          <ac:graphicFrameMkLst>
            <pc:docMk/>
            <pc:sldMk cId="0" sldId="2147475156"/>
            <ac:graphicFrameMk id="21" creationId="{F47ABEA7-12B2-F4BB-D71E-2AAAD3E11997}"/>
          </ac:graphicFrameMkLst>
        </pc:graphicFrameChg>
      </pc:sldChg>
      <pc:sldMasterChg chg="del">
        <pc:chgData name="Neriman EL HADIDI" userId="4b24840c-84b3-44ac-9131-ca3568cb403b" providerId="ADAL" clId="{0D507994-2260-4228-8F7F-A5AC99A893E1}" dt="2024-11-01T08:54:19.822" v="0" actId="2696"/>
        <pc:sldMasterMkLst>
          <pc:docMk/>
          <pc:sldMasterMk cId="823099819" sldId="2147483792"/>
        </pc:sldMasterMkLst>
      </pc:sldMasterChg>
      <pc:sldMasterChg chg="del">
        <pc:chgData name="Neriman EL HADIDI" userId="4b24840c-84b3-44ac-9131-ca3568cb403b" providerId="ADAL" clId="{0D507994-2260-4228-8F7F-A5AC99A893E1}" dt="2024-11-01T08:54:33.887" v="1" actId="2696"/>
        <pc:sldMasterMkLst>
          <pc:docMk/>
          <pc:sldMasterMk cId="1201238808" sldId="2147483843"/>
        </pc:sldMasterMkLst>
      </pc:sldMaster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64410230249504"/>
          <c:y val="2.7170386339721821E-2"/>
          <c:w val="0.86774252569994759"/>
          <c:h val="0.85363091822778381"/>
        </c:manualLayout>
      </c:layout>
      <c:scatterChart>
        <c:scatterStyle val="lineMarker"/>
        <c:varyColors val="0"/>
        <c:ser>
          <c:idx val="0"/>
          <c:order val="0"/>
          <c:tx>
            <c:strRef>
              <c:f>Sheet1!$B$1</c:f>
              <c:strCache>
                <c:ptCount val="1"/>
                <c:pt idx="0">
                  <c:v>PE up</c:v>
                </c:pt>
              </c:strCache>
            </c:strRef>
          </c:tx>
          <c:spPr>
            <a:ln w="9525" cap="rnd">
              <a:noFill/>
              <a:round/>
            </a:ln>
            <a:effectLst/>
          </c:spPr>
          <c:marker>
            <c:symbol val="circle"/>
            <c:size val="9"/>
            <c:spPr>
              <a:solidFill>
                <a:schemeClr val="tx1"/>
              </a:solidFill>
              <a:ln w="19050">
                <a:solidFill>
                  <a:schemeClr val="bg1"/>
                </a:solidFill>
              </a:ln>
              <a:effectLst/>
            </c:spPr>
          </c:marker>
          <c:dPt>
            <c:idx val="0"/>
            <c:bubble3D val="0"/>
            <c:extLst>
              <c:ext xmlns:c16="http://schemas.microsoft.com/office/drawing/2014/chart" uri="{C3380CC4-5D6E-409C-BE32-E72D297353CC}">
                <c16:uniqueId val="{00000000-B0D5-4750-8C19-9F9BE9CE2B4F}"/>
              </c:ext>
            </c:extLst>
          </c:dPt>
          <c:dPt>
            <c:idx val="1"/>
            <c:bubble3D val="0"/>
            <c:extLst>
              <c:ext xmlns:c16="http://schemas.microsoft.com/office/drawing/2014/chart" uri="{C3380CC4-5D6E-409C-BE32-E72D297353CC}">
                <c16:uniqueId val="{00000001-B0D5-4750-8C19-9F9BE9CE2B4F}"/>
              </c:ext>
            </c:extLst>
          </c:dPt>
          <c:dPt>
            <c:idx val="2"/>
            <c:bubble3D val="0"/>
            <c:extLst>
              <c:ext xmlns:c16="http://schemas.microsoft.com/office/drawing/2014/chart" uri="{C3380CC4-5D6E-409C-BE32-E72D297353CC}">
                <c16:uniqueId val="{00000002-B0D5-4750-8C19-9F9BE9CE2B4F}"/>
              </c:ext>
            </c:extLst>
          </c:dPt>
          <c:dPt>
            <c:idx val="3"/>
            <c:bubble3D val="0"/>
            <c:extLst>
              <c:ext xmlns:c16="http://schemas.microsoft.com/office/drawing/2014/chart" uri="{C3380CC4-5D6E-409C-BE32-E72D297353CC}">
                <c16:uniqueId val="{00000003-B0D5-4750-8C19-9F9BE9CE2B4F}"/>
              </c:ext>
            </c:extLst>
          </c:dPt>
          <c:dPt>
            <c:idx val="4"/>
            <c:bubble3D val="0"/>
            <c:extLst>
              <c:ext xmlns:c16="http://schemas.microsoft.com/office/drawing/2014/chart" uri="{C3380CC4-5D6E-409C-BE32-E72D297353CC}">
                <c16:uniqueId val="{00000004-B0D5-4750-8C19-9F9BE9CE2B4F}"/>
              </c:ext>
            </c:extLst>
          </c:dPt>
          <c:dPt>
            <c:idx val="5"/>
            <c:bubble3D val="0"/>
            <c:extLst>
              <c:ext xmlns:c16="http://schemas.microsoft.com/office/drawing/2014/chart" uri="{C3380CC4-5D6E-409C-BE32-E72D297353CC}">
                <c16:uniqueId val="{00000005-B0D5-4750-8C19-9F9BE9CE2B4F}"/>
              </c:ext>
            </c:extLst>
          </c:dPt>
          <c:dPt>
            <c:idx val="6"/>
            <c:bubble3D val="0"/>
            <c:extLst>
              <c:ext xmlns:c16="http://schemas.microsoft.com/office/drawing/2014/chart" uri="{C3380CC4-5D6E-409C-BE32-E72D297353CC}">
                <c16:uniqueId val="{00000006-B0D5-4750-8C19-9F9BE9CE2B4F}"/>
              </c:ext>
            </c:extLst>
          </c:dPt>
          <c:dPt>
            <c:idx val="7"/>
            <c:bubble3D val="0"/>
            <c:extLst>
              <c:ext xmlns:c16="http://schemas.microsoft.com/office/drawing/2014/chart" uri="{C3380CC4-5D6E-409C-BE32-E72D297353CC}">
                <c16:uniqueId val="{00000007-B0D5-4750-8C19-9F9BE9CE2B4F}"/>
              </c:ext>
            </c:extLst>
          </c:dPt>
          <c:dPt>
            <c:idx val="9"/>
            <c:bubble3D val="0"/>
            <c:extLst>
              <c:ext xmlns:c16="http://schemas.microsoft.com/office/drawing/2014/chart" uri="{C3380CC4-5D6E-409C-BE32-E72D297353CC}">
                <c16:uniqueId val="{0000000C-B0D5-4750-8C19-9F9BE9CE2B4F}"/>
              </c:ext>
            </c:extLst>
          </c:dPt>
          <c:dPt>
            <c:idx val="12"/>
            <c:bubble3D val="0"/>
            <c:extLst>
              <c:ext xmlns:c16="http://schemas.microsoft.com/office/drawing/2014/chart" uri="{C3380CC4-5D6E-409C-BE32-E72D297353CC}">
                <c16:uniqueId val="{00000009-B0D5-4750-8C19-9F9BE9CE2B4F}"/>
              </c:ext>
            </c:extLst>
          </c:dPt>
          <c:dPt>
            <c:idx val="13"/>
            <c:bubble3D val="0"/>
            <c:extLst>
              <c:ext xmlns:c16="http://schemas.microsoft.com/office/drawing/2014/chart" uri="{C3380CC4-5D6E-409C-BE32-E72D297353CC}">
                <c16:uniqueId val="{0000000A-B0D5-4750-8C19-9F9BE9CE2B4F}"/>
              </c:ext>
            </c:extLst>
          </c:dPt>
          <c:dPt>
            <c:idx val="14"/>
            <c:bubble3D val="0"/>
            <c:extLst>
              <c:ext xmlns:c16="http://schemas.microsoft.com/office/drawing/2014/chart" uri="{C3380CC4-5D6E-409C-BE32-E72D297353CC}">
                <c16:uniqueId val="{0000000B-B0D5-4750-8C19-9F9BE9CE2B4F}"/>
              </c:ext>
            </c:extLst>
          </c:dPt>
          <c:dPt>
            <c:idx val="16"/>
            <c:bubble3D val="0"/>
            <c:extLst>
              <c:ext xmlns:c16="http://schemas.microsoft.com/office/drawing/2014/chart" uri="{C3380CC4-5D6E-409C-BE32-E72D297353CC}">
                <c16:uniqueId val="{00000012-B0D5-4750-8C19-9F9BE9CE2B4F}"/>
              </c:ext>
            </c:extLst>
          </c:dPt>
          <c:dLbls>
            <c:dLbl>
              <c:idx val="0"/>
              <c:tx>
                <c:rich>
                  <a:bodyPr/>
                  <a:lstStyle/>
                  <a:p>
                    <a:r>
                      <a:rPr lang="en-US"/>
                      <a:t>Bounty</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B0D5-4750-8C19-9F9BE9CE2B4F}"/>
                </c:ext>
              </c:extLst>
            </c:dLbl>
            <c:dLbl>
              <c:idx val="1"/>
              <c:tx>
                <c:rich>
                  <a:bodyPr/>
                  <a:lstStyle/>
                  <a:p>
                    <a:r>
                      <a:rPr lang="en-US"/>
                      <a:t>Cadbury</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B0D5-4750-8C19-9F9BE9CE2B4F}"/>
                </c:ext>
              </c:extLst>
            </c:dLbl>
            <c:dLbl>
              <c:idx val="2"/>
              <c:tx>
                <c:rich>
                  <a:bodyPr/>
                  <a:lstStyle/>
                  <a:p>
                    <a:r>
                      <a:rPr lang="en-US"/>
                      <a:t>Raffaello</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B0D5-4750-8C19-9F9BE9CE2B4F}"/>
                </c:ext>
              </c:extLst>
            </c:dLbl>
            <c:dLbl>
              <c:idx val="3"/>
              <c:tx>
                <c:rich>
                  <a:bodyPr/>
                  <a:lstStyle/>
                  <a:p>
                    <a:r>
                      <a:rPr lang="en-US"/>
                      <a:t>Ferrero</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B0D5-4750-8C19-9F9BE9CE2B4F}"/>
                </c:ext>
              </c:extLst>
            </c:dLbl>
            <c:dLbl>
              <c:idx val="4"/>
              <c:tx>
                <c:rich>
                  <a:bodyPr/>
                  <a:lstStyle/>
                  <a:p>
                    <a:r>
                      <a:rPr lang="en-US"/>
                      <a:t>Galaxy</a:t>
                    </a:r>
                  </a:p>
                </c:rich>
              </c:tx>
              <c:dLblPos val="t"/>
              <c:showLegendKey val="0"/>
              <c:showVal val="0"/>
              <c:showCatName val="0"/>
              <c:showSerName val="0"/>
              <c:showPercent val="0"/>
              <c:showBubbleSize val="0"/>
              <c:extLst>
                <c:ext xmlns:c15="http://schemas.microsoft.com/office/drawing/2012/chart" uri="{CE6537A1-D6FC-4f65-9D91-7224C49458BB}">
                  <c15:layout>
                    <c:manualLayout>
                      <c:w val="5.6451516574947062E-2"/>
                      <c:h val="5.3314955203308069E-2"/>
                    </c:manualLayout>
                  </c15:layout>
                  <c15:showDataLabelsRange val="1"/>
                </c:ext>
                <c:ext xmlns:c16="http://schemas.microsoft.com/office/drawing/2014/chart" uri="{C3380CC4-5D6E-409C-BE32-E72D297353CC}">
                  <c16:uniqueId val="{00000004-B0D5-4750-8C19-9F9BE9CE2B4F}"/>
                </c:ext>
              </c:extLst>
            </c:dLbl>
            <c:dLbl>
              <c:idx val="5"/>
              <c:tx>
                <c:rich>
                  <a:bodyPr/>
                  <a:lstStyle/>
                  <a:p>
                    <a:r>
                      <a:rPr lang="en-US"/>
                      <a:t>Godiva </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B0D5-4750-8C19-9F9BE9CE2B4F}"/>
                </c:ext>
              </c:extLst>
            </c:dLbl>
            <c:dLbl>
              <c:idx val="6"/>
              <c:tx>
                <c:rich>
                  <a:bodyPr/>
                  <a:lstStyle/>
                  <a:p>
                    <a:r>
                      <a:rPr lang="en-US"/>
                      <a:t>Hershey's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B0D5-4750-8C19-9F9BE9CE2B4F}"/>
                </c:ext>
              </c:extLst>
            </c:dLbl>
            <c:dLbl>
              <c:idx val="7"/>
              <c:tx>
                <c:rich>
                  <a:bodyPr/>
                  <a:lstStyle/>
                  <a:p>
                    <a:r>
                      <a:rPr lang="en-US"/>
                      <a:t>Hershey's Kisses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B0D5-4750-8C19-9F9BE9CE2B4F}"/>
                </c:ext>
              </c:extLst>
            </c:dLbl>
            <c:dLbl>
              <c:idx val="8"/>
              <c:tx>
                <c:rich>
                  <a:bodyPr/>
                  <a:lstStyle/>
                  <a:p>
                    <a:r>
                      <a:rPr lang="en-US"/>
                      <a:t>Reeses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D362-4FD3-9AF9-43BE4338AF3D}"/>
                </c:ext>
              </c:extLst>
            </c:dLbl>
            <c:dLbl>
              <c:idx val="9"/>
              <c:tx>
                <c:rich>
                  <a:bodyPr/>
                  <a:lstStyle/>
                  <a:p>
                    <a:r>
                      <a:rPr lang="en-US"/>
                      <a:t>Kinder</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0D5-4750-8C19-9F9BE9CE2B4F}"/>
                </c:ext>
              </c:extLst>
            </c:dLbl>
            <c:dLbl>
              <c:idx val="10"/>
              <c:tx>
                <c:rich>
                  <a:bodyPr/>
                  <a:lstStyle/>
                  <a:p>
                    <a:r>
                      <a:rPr lang="en-US"/>
                      <a:t>Kit Kat </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D362-4FD3-9AF9-43BE4338AF3D}"/>
                </c:ext>
              </c:extLst>
            </c:dLbl>
            <c:dLbl>
              <c:idx val="11"/>
              <c:tx>
                <c:rich>
                  <a:bodyPr/>
                  <a:lstStyle/>
                  <a:p>
                    <a:r>
                      <a:rPr lang="en-US"/>
                      <a:t>M&amp;M's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D362-4FD3-9AF9-43BE4338AF3D}"/>
                </c:ext>
              </c:extLst>
            </c:dLbl>
            <c:dLbl>
              <c:idx val="12"/>
              <c:tx>
                <c:rich>
                  <a:bodyPr/>
                  <a:lstStyle/>
                  <a:p>
                    <a:r>
                      <a:rPr lang="en-US"/>
                      <a:t>Mackintosh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0D5-4750-8C19-9F9BE9CE2B4F}"/>
                </c:ext>
              </c:extLst>
            </c:dLbl>
            <c:dLbl>
              <c:idx val="13"/>
              <c:tx>
                <c:rich>
                  <a:bodyPr/>
                  <a:lstStyle/>
                  <a:p>
                    <a:r>
                      <a:rPr lang="en-US"/>
                      <a:t>Maltesers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0D5-4750-8C19-9F9BE9CE2B4F}"/>
                </c:ext>
              </c:extLst>
            </c:dLbl>
            <c:dLbl>
              <c:idx val="14"/>
              <c:tx>
                <c:rich>
                  <a:bodyPr/>
                  <a:lstStyle/>
                  <a:p>
                    <a:r>
                      <a:rPr lang="en-US"/>
                      <a:t>Mars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0D5-4750-8C19-9F9BE9CE2B4F}"/>
                </c:ext>
              </c:extLst>
            </c:dLbl>
            <c:dLbl>
              <c:idx val="15"/>
              <c:tx>
                <c:rich>
                  <a:bodyPr/>
                  <a:lstStyle/>
                  <a:p>
                    <a:r>
                      <a:rPr lang="en-US"/>
                      <a:t>Snickers </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2704-469A-BFAC-FD9CF5DB2713}"/>
                </c:ext>
              </c:extLst>
            </c:dLbl>
            <c:dLbl>
              <c:idx val="16"/>
              <c:tx>
                <c:rich>
                  <a:bodyPr/>
                  <a:lstStyle/>
                  <a:p>
                    <a:r>
                      <a:rPr lang="en-US"/>
                      <a:t>Tiffany</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B0D5-4750-8C19-9F9BE9CE2B4F}"/>
                </c:ext>
              </c:extLst>
            </c:dLbl>
            <c:dLbl>
              <c:idx val="17"/>
              <c:tx>
                <c:rich>
                  <a:bodyPr/>
                  <a:lstStyle/>
                  <a:p>
                    <a:r>
                      <a:rPr lang="en-US"/>
                      <a:t>Toblerone</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2704-469A-BFAC-FD9CF5DB2713}"/>
                </c:ext>
              </c:extLst>
            </c:dLbl>
            <c:dLbl>
              <c:idx val="18"/>
              <c:tx>
                <c:rich>
                  <a:bodyPr/>
                  <a:lstStyle/>
                  <a:p>
                    <a:r>
                      <a:rPr lang="en-US"/>
                      <a:t>Twix</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2704-469A-BFAC-FD9CF5DB2713}"/>
                </c:ext>
              </c:extLst>
            </c:dLbl>
            <c:spPr>
              <a:noFill/>
              <a:ln>
                <a:noFill/>
              </a:ln>
              <a:effectLst/>
            </c:spPr>
            <c:txPr>
              <a:bodyPr rot="0" spcFirstLastPara="1" vertOverflow="ellipsis" vert="horz" wrap="non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xVal>
            <c:numRef>
              <c:f>Sheet1!$A$2:$A$20</c:f>
              <c:numCache>
                <c:formatCode>General</c:formatCode>
                <c:ptCount val="19"/>
                <c:pt idx="0">
                  <c:v>-0.88343693697576886</c:v>
                </c:pt>
                <c:pt idx="1">
                  <c:v>-0.91141922853421142</c:v>
                </c:pt>
                <c:pt idx="2">
                  <c:v>-1.017444572644552</c:v>
                </c:pt>
                <c:pt idx="3">
                  <c:v>-1.222118885048489</c:v>
                </c:pt>
                <c:pt idx="4">
                  <c:v>-0.9422142458439402</c:v>
                </c:pt>
                <c:pt idx="5">
                  <c:v>-1.079345021395981</c:v>
                </c:pt>
                <c:pt idx="6">
                  <c:v>-1.167930435419374</c:v>
                </c:pt>
                <c:pt idx="7">
                  <c:v>-1.0103917149047901</c:v>
                </c:pt>
                <c:pt idx="8">
                  <c:v>-0.93418193176759201</c:v>
                </c:pt>
                <c:pt idx="9">
                  <c:v>-1.5335800117792771</c:v>
                </c:pt>
                <c:pt idx="10">
                  <c:v>-1.7714355304092571</c:v>
                </c:pt>
                <c:pt idx="11">
                  <c:v>-1.329452504103239</c:v>
                </c:pt>
                <c:pt idx="12">
                  <c:v>-1.574327292164692</c:v>
                </c:pt>
                <c:pt idx="13">
                  <c:v>-1.8122482687827031</c:v>
                </c:pt>
                <c:pt idx="14">
                  <c:v>-1.1570611745540049</c:v>
                </c:pt>
                <c:pt idx="15">
                  <c:v>-1.1612466803730299</c:v>
                </c:pt>
                <c:pt idx="16">
                  <c:v>-1.794270011539614</c:v>
                </c:pt>
                <c:pt idx="17">
                  <c:v>-0.78266948561313021</c:v>
                </c:pt>
                <c:pt idx="18">
                  <c:v>-1.002015242341268</c:v>
                </c:pt>
              </c:numCache>
            </c:numRef>
          </c:xVal>
          <c:yVal>
            <c:numRef>
              <c:f>Sheet1!$B$2:$B$20</c:f>
              <c:numCache>
                <c:formatCode>General</c:formatCode>
                <c:ptCount val="19"/>
                <c:pt idx="0">
                  <c:v>-2.58111181843912</c:v>
                </c:pt>
                <c:pt idx="1">
                  <c:v>-1.541097527533061</c:v>
                </c:pt>
                <c:pt idx="2">
                  <c:v>-3.254939182146988</c:v>
                </c:pt>
                <c:pt idx="3">
                  <c:v>-2.0408411871455492</c:v>
                </c:pt>
                <c:pt idx="4">
                  <c:v>-1.5895559391133329</c:v>
                </c:pt>
                <c:pt idx="5">
                  <c:v>-3.0783103025444531</c:v>
                </c:pt>
                <c:pt idx="6">
                  <c:v>-1.383400343165792</c:v>
                </c:pt>
                <c:pt idx="7">
                  <c:v>-2.1809317575994309</c:v>
                </c:pt>
                <c:pt idx="8">
                  <c:v>-0.96586089688901</c:v>
                </c:pt>
                <c:pt idx="9">
                  <c:v>-0.79063485256679067</c:v>
                </c:pt>
                <c:pt idx="10">
                  <c:v>-2.5574017224655941</c:v>
                </c:pt>
                <c:pt idx="11">
                  <c:v>-3.3193823228075519</c:v>
                </c:pt>
                <c:pt idx="12">
                  <c:v>-2.1025647754461381</c:v>
                </c:pt>
                <c:pt idx="13">
                  <c:v>-1.3277657933051179</c:v>
                </c:pt>
                <c:pt idx="14">
                  <c:v>-1.733562939392608</c:v>
                </c:pt>
                <c:pt idx="15">
                  <c:v>-1.9159063630256969</c:v>
                </c:pt>
                <c:pt idx="16">
                  <c:v>-3.4216419137851282</c:v>
                </c:pt>
                <c:pt idx="17">
                  <c:v>-1.9700072743580119</c:v>
                </c:pt>
                <c:pt idx="18">
                  <c:v>-1.827708337183541</c:v>
                </c:pt>
              </c:numCache>
            </c:numRef>
          </c:yVal>
          <c:smooth val="0"/>
          <c:extLst>
            <c:ext xmlns:c15="http://schemas.microsoft.com/office/drawing/2012/chart" uri="{02D57815-91ED-43cb-92C2-25804820EDAC}">
              <c15:datalabelsRange>
                <c15:f>Sheet1!$C$2:$C$16</c15:f>
                <c15:dlblRangeCache>
                  <c:ptCount val="15"/>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15:dlblRangeCache>
              </c15:datalabelsRange>
            </c:ext>
            <c:ext xmlns:c16="http://schemas.microsoft.com/office/drawing/2014/chart" uri="{C3380CC4-5D6E-409C-BE32-E72D297353CC}">
              <c16:uniqueId val="{0000000E-B0D5-4750-8C19-9F9BE9CE2B4F}"/>
            </c:ext>
          </c:extLst>
        </c:ser>
        <c:dLbls>
          <c:dLblPos val="t"/>
          <c:showLegendKey val="0"/>
          <c:showVal val="1"/>
          <c:showCatName val="0"/>
          <c:showSerName val="0"/>
          <c:showPercent val="0"/>
          <c:showBubbleSize val="0"/>
        </c:dLbls>
        <c:axId val="1923850352"/>
        <c:axId val="1923855760"/>
      </c:scatterChart>
      <c:valAx>
        <c:axId val="1923850352"/>
        <c:scaling>
          <c:orientation val="maxMin"/>
          <c:max val="0"/>
        </c:scaling>
        <c:delete val="0"/>
        <c:axPos val="t"/>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5760"/>
        <c:crossesAt val="-1"/>
        <c:crossBetween val="midCat"/>
      </c:valAx>
      <c:valAx>
        <c:axId val="1923855760"/>
        <c:scaling>
          <c:orientation val="maxMin"/>
        </c:scaling>
        <c:delete val="0"/>
        <c:axPos val="r"/>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0352"/>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Hershey's (2.8%)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(16.4%)</c:v>
                </c:pt>
                <c:pt idx="1">
                  <c:v>Galaxy (21.5%)</c:v>
                </c:pt>
                <c:pt idx="2">
                  <c:v>Tiffany (4.5%)</c:v>
                </c:pt>
                <c:pt idx="3">
                  <c:v>Maltesers (6.5%)</c:v>
                </c:pt>
                <c:pt idx="4">
                  <c:v>Snickers  (9.9%)</c:v>
                </c:pt>
                <c:pt idx="5">
                  <c:v>Kit Kat  (5.4%)</c:v>
                </c:pt>
                <c:pt idx="6">
                  <c:v>Reeses (3.3%)</c:v>
                </c:pt>
                <c:pt idx="7">
                  <c:v>Bounty (5.6%)</c:v>
                </c:pt>
                <c:pt idx="8">
                  <c:v>Cadbury (3.4%)</c:v>
                </c:pt>
                <c:pt idx="9">
                  <c:v>M&amp;M's (2.9%)</c:v>
                </c:pt>
              </c:strCache>
            </c:strRef>
          </c:cat>
          <c:val>
            <c:numRef>
              <c:f>Sheet1!$B$2:$B$11</c:f>
              <c:numCache>
                <c:formatCode>General</c:formatCode>
                <c:ptCount val="10"/>
                <c:pt idx="0">
                  <c:v>0.22317961848728249</c:v>
                </c:pt>
                <c:pt idx="1">
                  <c:v>0.14240047454306151</c:v>
                </c:pt>
                <c:pt idx="2">
                  <c:v>0.11347961404310219</c:v>
                </c:pt>
                <c:pt idx="3">
                  <c:v>0.1000001314182033</c:v>
                </c:pt>
                <c:pt idx="4">
                  <c:v>7.8378761577426528E-2</c:v>
                </c:pt>
                <c:pt idx="5">
                  <c:v>5.8544479149474728E-2</c:v>
                </c:pt>
                <c:pt idx="6">
                  <c:v>5.1879931125146099E-2</c:v>
                </c:pt>
                <c:pt idx="7">
                  <c:v>3.9250474520303183E-2</c:v>
                </c:pt>
                <c:pt idx="8">
                  <c:v>3.2990291342169367E-2</c:v>
                </c:pt>
                <c:pt idx="9">
                  <c:v>3.2920420393565249E-2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Hershey's (2.8%)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(16.4%)</c:v>
                </c:pt>
                <c:pt idx="1">
                  <c:v>Galaxy (21.5%)</c:v>
                </c:pt>
                <c:pt idx="2">
                  <c:v>Maltesers (6.5%)</c:v>
                </c:pt>
                <c:pt idx="3">
                  <c:v>Tiffany (4.5%)</c:v>
                </c:pt>
                <c:pt idx="4">
                  <c:v>Snickers  (9.9%)</c:v>
                </c:pt>
                <c:pt idx="5">
                  <c:v>Kit Kat  (5.4%)</c:v>
                </c:pt>
                <c:pt idx="6">
                  <c:v>Reeses (3.3%)</c:v>
                </c:pt>
                <c:pt idx="7">
                  <c:v>Bounty (5.6%)</c:v>
                </c:pt>
                <c:pt idx="8">
                  <c:v>M&amp;M's (2.9%)</c:v>
                </c:pt>
                <c:pt idx="9">
                  <c:v>Godiva  (1.7%)</c:v>
                </c:pt>
              </c:strCache>
            </c:strRef>
          </c:cat>
          <c:val>
            <c:numRef>
              <c:f>Sheet1!$B$2:$B$11</c:f>
              <c:numCache>
                <c:formatCode>General</c:formatCode>
                <c:ptCount val="10"/>
                <c:pt idx="0">
                  <c:v>0.23261308420082949</c:v>
                </c:pt>
                <c:pt idx="1">
                  <c:v>0.15135842774820224</c:v>
                </c:pt>
                <c:pt idx="2">
                  <c:v>0.10385960947007636</c:v>
                </c:pt>
                <c:pt idx="3">
                  <c:v>9.3257973824918156E-2</c:v>
                </c:pt>
                <c:pt idx="4">
                  <c:v>7.8411352333980458E-2</c:v>
                </c:pt>
                <c:pt idx="5">
                  <c:v>5.3952532760630174E-2</c:v>
                </c:pt>
                <c:pt idx="6">
                  <c:v>4.8352184471660453E-2</c:v>
                </c:pt>
                <c:pt idx="7">
                  <c:v>4.7124660216326081E-2</c:v>
                </c:pt>
                <c:pt idx="8">
                  <c:v>3.4835114183009476E-2</c:v>
                </c:pt>
                <c:pt idx="9">
                  <c:v>3.0981003174116738E-2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Kinder Chocolate Bar 50g (1.7%)</c:v>
                </c:pt>
                <c:pt idx="5">
                  <c:v>Hershey's Cookies N' Crème 12.76g (0.9%)</c:v>
                </c:pt>
                <c:pt idx="6">
                  <c:v>Kinder Bueno White 39g (2.1%)</c:v>
                </c:pt>
                <c:pt idx="7">
                  <c:v>Bounty Bar 57g (4.0%)</c:v>
                </c:pt>
                <c:pt idx="8">
                  <c:v>Reeses Peanut Butter Cups 46g (1.5%)</c:v>
                </c:pt>
                <c:pt idx="9">
                  <c:v>Galaxy Hazelnut Chocolate 36g (2.8%)</c:v>
                </c:pt>
              </c:strCache>
            </c:strRef>
          </c:cat>
          <c:val>
            <c:numRef>
              <c:f>Sheet1!$B$2:$B$11</c:f>
              <c:numCache>
                <c:formatCode>General</c:formatCode>
                <c:ptCount val="10"/>
                <c:pt idx="0">
                  <c:v>0.12780320845625595</c:v>
                </c:pt>
                <c:pt idx="1">
                  <c:v>0.12501087698390256</c:v>
                </c:pt>
                <c:pt idx="2">
                  <c:v>7.6782197584121789E-2</c:v>
                </c:pt>
                <c:pt idx="3">
                  <c:v>4.6437919365746018E-2</c:v>
                </c:pt>
                <c:pt idx="4">
                  <c:v>3.8324393794407351E-2</c:v>
                </c:pt>
                <c:pt idx="5">
                  <c:v>3.672656200031877E-2</c:v>
                </c:pt>
                <c:pt idx="6">
                  <c:v>3.6532835457294875E-2</c:v>
                </c:pt>
                <c:pt idx="7">
                  <c:v>3.5729622813520878E-2</c:v>
                </c:pt>
                <c:pt idx="8">
                  <c:v>2.6451818920098628E-2</c:v>
                </c:pt>
                <c:pt idx="9">
                  <c:v>2.3006585816232262E-2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Bounty Bar 57g (4.0%)</c:v>
                </c:pt>
                <c:pt idx="5">
                  <c:v>Kinder Bueno White 39g (2.1%)</c:v>
                </c:pt>
                <c:pt idx="6">
                  <c:v>Galaxy Hazelnut Chocolate 36g (2.8%)</c:v>
                </c:pt>
                <c:pt idx="7">
                  <c:v>Reeses Peanut Butter Cups 46g (1.5%)</c:v>
                </c:pt>
                <c:pt idx="8">
                  <c:v>Twix Bar 50g (3.5%)</c:v>
                </c:pt>
                <c:pt idx="9">
                  <c:v>Kinder Chocolate Bar 50g (1.7%)</c:v>
                </c:pt>
              </c:strCache>
            </c:strRef>
          </c:cat>
          <c:val>
            <c:numRef>
              <c:f>Sheet1!$B$2:$B$11</c:f>
              <c:numCache>
                <c:formatCode>General</c:formatCode>
                <c:ptCount val="10"/>
                <c:pt idx="0">
                  <c:v>0.11465108538450018</c:v>
                </c:pt>
                <c:pt idx="1">
                  <c:v>0.11075479979672828</c:v>
                </c:pt>
                <c:pt idx="2">
                  <c:v>7.4461392755142852E-2</c:v>
                </c:pt>
                <c:pt idx="3">
                  <c:v>5.9479405598337594E-2</c:v>
                </c:pt>
                <c:pt idx="4">
                  <c:v>3.8673134517203431E-2</c:v>
                </c:pt>
                <c:pt idx="5">
                  <c:v>3.2210982063970571E-2</c:v>
                </c:pt>
                <c:pt idx="6">
                  <c:v>2.9283611152031395E-2</c:v>
                </c:pt>
                <c:pt idx="7">
                  <c:v>2.679902598962236E-2</c:v>
                </c:pt>
                <c:pt idx="8">
                  <c:v>2.6586653654770028E-2</c:v>
                </c:pt>
                <c:pt idx="9">
                  <c:v>2.6143339903560107E-2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Hershey's Choco Tubes Cookies N' Creme 18g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pPr>
                      <a:defRPr sz="800"/>
                    </a:pPr>
                    <a:r>
                      <a:rPr lang="en-US"/>
                      <a:t>-4.5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pPr>
                      <a:defRPr sz="800"/>
                    </a:pPr>
                    <a:r>
                      <a:rPr lang="en-US"/>
                      <a:t>-4.3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pPr>
                      <a:defRPr sz="800"/>
                    </a:pPr>
                    <a:r>
                      <a:rPr lang="en-US"/>
                      <a:t>-2.0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pPr>
                      <a:defRPr sz="800"/>
                    </a:pPr>
                    <a:r>
                      <a:rPr lang="en-US"/>
                      <a:t>-1.8</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Sheet1!$A$2:$A$16</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Sheet1!$B$2:$B$16</c:f>
              <c:numCache>
                <c:formatCode>General</c:formatCode>
                <c:ptCount val="15"/>
                <c:pt idx="0">
                  <c:v>0.8196910275065098</c:v>
                </c:pt>
                <c:pt idx="1">
                  <c:v>0.44580418823019918</c:v>
                </c:pt>
                <c:pt idx="2">
                  <c:v>0</c:v>
                </c:pt>
                <c:pt idx="3">
                  <c:v>-0.1032268648683705</c:v>
                </c:pt>
                <c:pt idx="4">
                  <c:v>-0.26480951548373488</c:v>
                </c:pt>
              </c:numCache>
            </c:numRef>
          </c:yVal>
          <c:smooth val="0"/>
          <c:extLst>
            <c:ext xmlns:c16="http://schemas.microsoft.com/office/drawing/2014/chart" uri="{C3380CC4-5D6E-409C-BE32-E72D297353CC}">
              <c16:uniqueId val="{0000007D-1ABB-4592-8776-98B59FCA8F1B}"/>
            </c:ext>
          </c:extLst>
        </c:ser>
        <c:ser>
          <c:idx val="1"/>
          <c:order val="1"/>
          <c:tx>
            <c:strRef>
              <c:f>Sheet1!$B$18</c:f>
              <c:strCache>
                <c:ptCount val="1"/>
                <c:pt idx="0">
                  <c:v>Hershey's Cookies N' Chocolate 40g</c:v>
                </c:pt>
              </c:strCache>
            </c:strRef>
          </c:tx>
          <c:spPr>
            <a:ln w="19050" cap="rnd">
              <a:solidFill>
                <a:schemeClr val="accent2"/>
              </a:solidFill>
              <a:round/>
            </a:ln>
            <a:effectLst/>
          </c:spPr>
          <c:marker>
            <c:symbol val="circle"/>
            <c:size val="5"/>
            <c:spPr>
              <a:solidFill>
                <a:schemeClr val="accent2"/>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E-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0-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2-1ABB-4592-8776-98B59FCA8F1B}"/>
                </c:ext>
              </c:extLst>
            </c:dLbl>
            <c:dLbl>
              <c:idx val="5"/>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1ABB-4592-8776-98B59FCA8F1B}"/>
                </c:ext>
              </c:extLst>
            </c:dLbl>
            <c:dLbl>
              <c:idx val="6"/>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4-1ABB-4592-8776-98B59FCA8F1B}"/>
                </c:ext>
              </c:extLst>
            </c:dLbl>
            <c:dLbl>
              <c:idx val="7"/>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1ABB-4592-8776-98B59FCA8F1B}"/>
                </c:ext>
              </c:extLst>
            </c:dLbl>
            <c:dLbl>
              <c:idx val="8"/>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6-1ABB-4592-8776-98B59FCA8F1B}"/>
                </c:ext>
              </c:extLst>
            </c:dLbl>
            <c:dLbl>
              <c:idx val="9"/>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8-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A-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1ABB-4592-8776-98B59FCA8F1B}"/>
                </c:ext>
              </c:extLst>
            </c:dLbl>
            <c:dLbl>
              <c:idx val="14"/>
              <c:layout>
                <c:manualLayout>
                  <c:x val="-7.1198556550722589E-2"/>
                  <c:y val="-5.8522353190703308E-3"/>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C-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E-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0-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2-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4-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6-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8-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A-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C-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E-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0-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2-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4-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6-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8-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A-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C-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E-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0-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2-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4-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5-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6-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7-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8-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9-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A-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B-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C-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D-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E-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F-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0-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1-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2-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3-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4-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5-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6-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7-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8-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9-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A-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B-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C-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D-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E-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F-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0-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1-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2-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3-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4-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5-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6-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7-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8-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9-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A-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B-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C-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D-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E-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F-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0-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1-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2-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3-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4-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5-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6-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7-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8-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9-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A-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B-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C-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D-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E-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F-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0-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1-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2-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3-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4-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5-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6-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7-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8-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9-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A-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Sheet1!$A$19:$A$33</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Sheet1!$B$19:$B$33</c:f>
              <c:numCache>
                <c:formatCode>General</c:formatCode>
                <c:ptCount val="15"/>
                <c:pt idx="5">
                  <c:v>0.14463426762796769</c:v>
                </c:pt>
                <c:pt idx="6">
                  <c:v>0.10949084550621579</c:v>
                </c:pt>
                <c:pt idx="7">
                  <c:v>0</c:v>
                </c:pt>
                <c:pt idx="8">
                  <c:v>-0.14614443310150421</c:v>
                </c:pt>
                <c:pt idx="9">
                  <c:v>-0.2081207878513657</c:v>
                </c:pt>
              </c:numCache>
            </c:numRef>
          </c:yVal>
          <c:smooth val="0"/>
          <c:extLst>
            <c:ext xmlns:c16="http://schemas.microsoft.com/office/drawing/2014/chart" uri="{C3380CC4-5D6E-409C-BE32-E72D297353CC}">
              <c16:uniqueId val="{000000FB-1ABB-4592-8776-98B59FCA8F1B}"/>
            </c:ext>
          </c:extLst>
        </c:ser>
        <c:ser>
          <c:idx val="7"/>
          <c:order val="2"/>
          <c:tx>
            <c:strRef>
              <c:f>Sheet1!$B$35</c:f>
              <c:strCache>
                <c:ptCount val="1"/>
                <c:pt idx="0">
                  <c:v>Hershey's Cookies N' Crème 12.76g</c:v>
                </c:pt>
              </c:strCache>
            </c:strRef>
          </c:tx>
          <c:spPr>
            <a:ln w="19050" cap="rnd">
              <a:solidFill>
                <a:schemeClr val="accent2">
                  <a:lumMod val="60000"/>
                </a:schemeClr>
              </a:solidFill>
              <a:round/>
            </a:ln>
            <a:effectLst/>
          </c:spPr>
          <c:marker>
            <c:symbol val="circle"/>
            <c:size val="5"/>
            <c:spPr>
              <a:solidFill>
                <a:schemeClr val="accent2">
                  <a:lumMod val="60000"/>
                </a:schemeClr>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C-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D-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E-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F-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0-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1-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2-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3-1ABB-4592-8776-98B59FCA8F1B}"/>
                </c:ext>
              </c:extLst>
            </c:dLbl>
            <c:dLbl>
              <c:idx val="8"/>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4-1ABB-4592-8776-98B59FCA8F1B}"/>
                </c:ext>
              </c:extLst>
            </c:dLbl>
            <c:dLbl>
              <c:idx val="9"/>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5-1ABB-4592-8776-98B59FCA8F1B}"/>
                </c:ext>
              </c:extLst>
            </c:dLbl>
            <c:dLbl>
              <c:idx val="10"/>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6-1ABB-4592-8776-98B59FCA8F1B}"/>
                </c:ext>
              </c:extLst>
            </c:dLbl>
            <c:dLbl>
              <c:idx val="11"/>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7-1ABB-4592-8776-98B59FCA8F1B}"/>
                </c:ext>
              </c:extLst>
            </c:dLbl>
            <c:dLbl>
              <c:idx val="1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8-1ABB-4592-8776-98B59FCA8F1B}"/>
                </c:ext>
              </c:extLst>
            </c:dLbl>
            <c:dLbl>
              <c:idx val="13"/>
              <c:tx>
                <c:rich>
                  <a:bodyPr anchorCtr="0"/>
                  <a:lstStyle/>
                  <a:p>
                    <a:pPr>
                      <a:defRPr sz="800"/>
                    </a:pPr>
                    <a:r>
                      <a:rPr lang="en-US"/>
                      <a:t>-1.2</a:t>
                    </a:r>
                  </a:p>
                </c:rich>
              </c:tx>
              <c:spPr/>
              <c:dLblPos val="t"/>
              <c:showLegendKey val="0"/>
              <c:showVal val="0"/>
              <c:showCatName val="0"/>
              <c:showSerName val="0"/>
              <c:showPercent val="0"/>
              <c:showBubbleSize val="0"/>
              <c:extLst>
                <c:ext xmlns:c15="http://schemas.microsoft.com/office/drawing/2012/chart" uri="{CE6537A1-D6FC-4f65-9D91-7224C49458BB}">
                  <c15:layout>
                    <c:manualLayout>
                      <c:w val="7.4976823334163209E-2"/>
                      <c:h val="4.982431175240732E-2"/>
                    </c:manualLayout>
                  </c15:layout>
                  <c15:showDataLabelsRange val="0"/>
                </c:ext>
                <c:ext xmlns:c16="http://schemas.microsoft.com/office/drawing/2014/chart" uri="{C3380CC4-5D6E-409C-BE32-E72D297353CC}">
                  <c16:uniqueId val="{00000109-1ABB-4592-8776-98B59FCA8F1B}"/>
                </c:ext>
              </c:extLst>
            </c:dLbl>
            <c:dLbl>
              <c:idx val="14"/>
              <c:tx>
                <c:rich>
                  <a:bodyPr anchorCtr="0"/>
                  <a:lstStyle/>
                  <a:p>
                    <a:pPr>
                      <a:defRPr sz="800"/>
                    </a:pPr>
                    <a:r>
                      <a:rPr lang="en-US"/>
                      <a:t>-1.3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A-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B-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C-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D-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E-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F-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0-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1-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2-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3-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4-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5-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6-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7-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8-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9-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A-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B-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C-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D-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E-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F-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0-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1-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2-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layout>
                    <c:manualLayout>
                      <c:w val="7.557252930810486E-2"/>
                      <c:h val="6.3118629331707254E-2"/>
                    </c:manualLayout>
                  </c15:layout>
                  <c15:showDataLabelsRange val="0"/>
                </c:ext>
                <c:ext xmlns:c16="http://schemas.microsoft.com/office/drawing/2014/chart" uri="{C3380CC4-5D6E-409C-BE32-E72D297353CC}">
                  <c16:uniqueId val="{00000123-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4-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5-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6-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7-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8-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9-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A-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B-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C-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D-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E-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F-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0-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1-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2-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3-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4-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5-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6-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7-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8-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9-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A-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B-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C-1ABB-4592-8776-98B59FCA8F1B}"/>
                </c:ext>
              </c:extLst>
            </c:dLbl>
            <c:dLbl>
              <c:idx val="6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D-1ABB-4592-8776-98B59FCA8F1B}"/>
                </c:ext>
              </c:extLst>
            </c:dLbl>
            <c:dLbl>
              <c:idx val="6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E-1ABB-4592-8776-98B59FCA8F1B}"/>
                </c:ext>
              </c:extLst>
            </c:dLbl>
            <c:dLbl>
              <c:idx val="6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F-1ABB-4592-8776-98B59FCA8F1B}"/>
                </c:ext>
              </c:extLst>
            </c:dLbl>
            <c:dLbl>
              <c:idx val="6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0-1ABB-4592-8776-98B59FCA8F1B}"/>
                </c:ext>
              </c:extLst>
            </c:dLbl>
            <c:dLbl>
              <c:idx val="6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1-1ABB-4592-8776-98B59FCA8F1B}"/>
                </c:ext>
              </c:extLst>
            </c:dLbl>
            <c:dLbl>
              <c:idx val="7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2-1ABB-4592-8776-98B59FCA8F1B}"/>
                </c:ext>
              </c:extLst>
            </c:dLbl>
            <c:dLbl>
              <c:idx val="7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3-1ABB-4592-8776-98B59FCA8F1B}"/>
                </c:ext>
              </c:extLst>
            </c:dLbl>
            <c:dLbl>
              <c:idx val="7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4-1ABB-4592-8776-98B59FCA8F1B}"/>
                </c:ext>
              </c:extLst>
            </c:dLbl>
            <c:dLbl>
              <c:idx val="7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5-1ABB-4592-8776-98B59FCA8F1B}"/>
                </c:ext>
              </c:extLst>
            </c:dLbl>
            <c:dLbl>
              <c:idx val="7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6-1ABB-4592-8776-98B59FCA8F1B}"/>
                </c:ext>
              </c:extLst>
            </c:dLbl>
            <c:dLbl>
              <c:idx val="7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7-1ABB-4592-8776-98B59FCA8F1B}"/>
                </c:ext>
              </c:extLst>
            </c:dLbl>
            <c:dLbl>
              <c:idx val="7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8-1ABB-4592-8776-98B59FCA8F1B}"/>
                </c:ext>
              </c:extLst>
            </c:dLbl>
            <c:dLbl>
              <c:idx val="7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9-1ABB-4592-8776-98B59FCA8F1B}"/>
                </c:ext>
              </c:extLst>
            </c:dLbl>
            <c:dLbl>
              <c:idx val="7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A-1ABB-4592-8776-98B59FCA8F1B}"/>
                </c:ext>
              </c:extLst>
            </c:dLbl>
            <c:dLbl>
              <c:idx val="7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B-1ABB-4592-8776-98B59FCA8F1B}"/>
                </c:ext>
              </c:extLst>
            </c:dLbl>
            <c:dLbl>
              <c:idx val="8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C-1ABB-4592-8776-98B59FCA8F1B}"/>
                </c:ext>
              </c:extLst>
            </c:dLbl>
            <c:dLbl>
              <c:idx val="8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D-1ABB-4592-8776-98B59FCA8F1B}"/>
                </c:ext>
              </c:extLst>
            </c:dLbl>
            <c:dLbl>
              <c:idx val="8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E-1ABB-4592-8776-98B59FCA8F1B}"/>
                </c:ext>
              </c:extLst>
            </c:dLbl>
            <c:dLbl>
              <c:idx val="8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F-1ABB-4592-8776-98B59FCA8F1B}"/>
                </c:ext>
              </c:extLst>
            </c:dLbl>
            <c:dLbl>
              <c:idx val="8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0-1ABB-4592-8776-98B59FCA8F1B}"/>
                </c:ext>
              </c:extLst>
            </c:dLbl>
            <c:dLbl>
              <c:idx val="8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1-1ABB-4592-8776-98B59FCA8F1B}"/>
                </c:ext>
              </c:extLst>
            </c:dLbl>
            <c:dLbl>
              <c:idx val="8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2-1ABB-4592-8776-98B59FCA8F1B}"/>
                </c:ext>
              </c:extLst>
            </c:dLbl>
            <c:dLbl>
              <c:idx val="8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3-1ABB-4592-8776-98B59FCA8F1B}"/>
                </c:ext>
              </c:extLst>
            </c:dLbl>
            <c:dLbl>
              <c:idx val="8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4-1ABB-4592-8776-98B59FCA8F1B}"/>
                </c:ext>
              </c:extLst>
            </c:dLbl>
            <c:dLbl>
              <c:idx val="8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5-1ABB-4592-8776-98B59FCA8F1B}"/>
                </c:ext>
              </c:extLst>
            </c:dLbl>
            <c:dLbl>
              <c:idx val="9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6-1ABB-4592-8776-98B59FCA8F1B}"/>
                </c:ext>
              </c:extLst>
            </c:dLbl>
            <c:dLbl>
              <c:idx val="9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7-1ABB-4592-8776-98B59FCA8F1B}"/>
                </c:ext>
              </c:extLst>
            </c:dLbl>
            <c:dLbl>
              <c:idx val="9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8-1ABB-4592-8776-98B59FCA8F1B}"/>
                </c:ext>
              </c:extLst>
            </c:dLbl>
            <c:dLbl>
              <c:idx val="9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9-1ABB-4592-8776-98B59FCA8F1B}"/>
                </c:ext>
              </c:extLst>
            </c:dLbl>
            <c:dLbl>
              <c:idx val="9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A-1ABB-4592-8776-98B59FCA8F1B}"/>
                </c:ext>
              </c:extLst>
            </c:dLbl>
            <c:dLbl>
              <c:idx val="9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B-1ABB-4592-8776-98B59FCA8F1B}"/>
                </c:ext>
              </c:extLst>
            </c:dLbl>
            <c:dLbl>
              <c:idx val="9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C-1ABB-4592-8776-98B59FCA8F1B}"/>
                </c:ext>
              </c:extLst>
            </c:dLbl>
            <c:dLbl>
              <c:idx val="9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D-1ABB-4592-8776-98B59FCA8F1B}"/>
                </c:ext>
              </c:extLst>
            </c:dLbl>
            <c:dLbl>
              <c:idx val="9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E-1ABB-4592-8776-98B59FCA8F1B}"/>
                </c:ext>
              </c:extLst>
            </c:dLbl>
            <c:dLbl>
              <c:idx val="9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F-1ABB-4592-8776-98B59FCA8F1B}"/>
                </c:ext>
              </c:extLst>
            </c:dLbl>
            <c:dLbl>
              <c:idx val="10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0-1ABB-4592-8776-98B59FCA8F1B}"/>
                </c:ext>
              </c:extLst>
            </c:dLbl>
            <c:dLbl>
              <c:idx val="10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1-1ABB-4592-8776-98B59FCA8F1B}"/>
                </c:ext>
              </c:extLst>
            </c:dLbl>
            <c:dLbl>
              <c:idx val="10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2-1ABB-4592-8776-98B59FCA8F1B}"/>
                </c:ext>
              </c:extLst>
            </c:dLbl>
            <c:dLbl>
              <c:idx val="10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3-1ABB-4592-8776-98B59FCA8F1B}"/>
                </c:ext>
              </c:extLst>
            </c:dLbl>
            <c:dLbl>
              <c:idx val="10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4-1ABB-4592-8776-98B59FCA8F1B}"/>
                </c:ext>
              </c:extLst>
            </c:dLbl>
            <c:dLbl>
              <c:idx val="10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5-1ABB-4592-8776-98B59FCA8F1B}"/>
                </c:ext>
              </c:extLst>
            </c:dLbl>
            <c:dLbl>
              <c:idx val="10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6-1ABB-4592-8776-98B59FCA8F1B}"/>
                </c:ext>
              </c:extLst>
            </c:dLbl>
            <c:dLbl>
              <c:idx val="10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7-1ABB-4592-8776-98B59FCA8F1B}"/>
                </c:ext>
              </c:extLst>
            </c:dLbl>
            <c:dLbl>
              <c:idx val="10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8-1ABB-4592-8776-98B59FCA8F1B}"/>
                </c:ext>
              </c:extLst>
            </c:dLbl>
            <c:dLbl>
              <c:idx val="10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9-1ABB-4592-8776-98B59FCA8F1B}"/>
                </c:ext>
              </c:extLst>
            </c:dLbl>
            <c:dLbl>
              <c:idx val="11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A-1ABB-4592-8776-98B59FCA8F1B}"/>
                </c:ext>
              </c:extLst>
            </c:dLbl>
            <c:dLbl>
              <c:idx val="11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B-1ABB-4592-8776-98B59FCA8F1B}"/>
                </c:ext>
              </c:extLst>
            </c:dLbl>
            <c:dLbl>
              <c:idx val="11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C-1ABB-4592-8776-98B59FCA8F1B}"/>
                </c:ext>
              </c:extLst>
            </c:dLbl>
            <c:dLbl>
              <c:idx val="11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D-1ABB-4592-8776-98B59FCA8F1B}"/>
                </c:ext>
              </c:extLst>
            </c:dLbl>
            <c:dLbl>
              <c:idx val="11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E-1ABB-4592-8776-98B59FCA8F1B}"/>
                </c:ext>
              </c:extLst>
            </c:dLbl>
            <c:dLbl>
              <c:idx val="11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F-1ABB-4592-8776-98B59FCA8F1B}"/>
                </c:ext>
              </c:extLst>
            </c:dLbl>
            <c:dLbl>
              <c:idx val="11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0-1ABB-4592-8776-98B59FCA8F1B}"/>
                </c:ext>
              </c:extLst>
            </c:dLbl>
            <c:dLbl>
              <c:idx val="11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1-1ABB-4592-8776-98B59FCA8F1B}"/>
                </c:ext>
              </c:extLst>
            </c:dLbl>
            <c:dLbl>
              <c:idx val="11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2-1ABB-4592-8776-98B59FCA8F1B}"/>
                </c:ext>
              </c:extLst>
            </c:dLbl>
            <c:dLbl>
              <c:idx val="11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3-1ABB-4592-8776-98B59FCA8F1B}"/>
                </c:ext>
              </c:extLst>
            </c:dLbl>
            <c:dLbl>
              <c:idx val="12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4-1ABB-4592-8776-98B59FCA8F1B}"/>
                </c:ext>
              </c:extLst>
            </c:dLbl>
            <c:dLbl>
              <c:idx val="12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5-1ABB-4592-8776-98B59FCA8F1B}"/>
                </c:ext>
              </c:extLst>
            </c:dLbl>
            <c:dLbl>
              <c:idx val="12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6-1ABB-4592-8776-98B59FCA8F1B}"/>
                </c:ext>
              </c:extLst>
            </c:dLbl>
            <c:dLbl>
              <c:idx val="12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7-1ABB-4592-8776-98B59FCA8F1B}"/>
                </c:ext>
              </c:extLst>
            </c:dLbl>
            <c:dLbl>
              <c:idx val="12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8-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rgbClr val="575555"/>
                      </a:solidFill>
                      <a:round/>
                    </a:ln>
                    <a:effectLst/>
                  </c:spPr>
                </c15:leaderLines>
              </c:ext>
            </c:extLst>
          </c:dLbls>
          <c:xVal>
            <c:numRef>
              <c:f>Sheet1!$A$36:$A$50</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Sheet1!$B$36:$B$50</c:f>
              <c:numCache>
                <c:formatCode>General</c:formatCode>
                <c:ptCount val="15"/>
                <c:pt idx="10">
                  <c:v>0.49065106970679401</c:v>
                </c:pt>
                <c:pt idx="11">
                  <c:v>0.30310473876681032</c:v>
                </c:pt>
                <c:pt idx="12">
                  <c:v>0</c:v>
                </c:pt>
                <c:pt idx="13">
                  <c:v>-9.968823685167498E-2</c:v>
                </c:pt>
                <c:pt idx="14">
                  <c:v>-0.1885369918853991</c:v>
                </c:pt>
              </c:numCache>
            </c:numRef>
          </c:yVal>
          <c:smooth val="0"/>
          <c:extLst>
            <c:ext xmlns:c16="http://schemas.microsoft.com/office/drawing/2014/chart" uri="{C3380CC4-5D6E-409C-BE32-E72D297353CC}">
              <c16:uniqueId val="{00000179-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45"/>
          <c:min val="0.95"/>
        </c:scaling>
        <c:delete val="0"/>
        <c:axPos val="b"/>
        <c:title>
          <c:tx>
            <c:rich>
              <a:bodyPr/>
              <a:lstStyle/>
              <a:p>
                <a:pPr>
                  <a:defRPr sz="800" b="0">
                    <a:solidFill>
                      <a:schemeClr val="tx1"/>
                    </a:solidFill>
                    <a:latin typeface="Nexa Bold" panose="00000800000000000000" pitchFamily="2" charset="0"/>
                  </a:defRPr>
                </a:pPr>
                <a:r>
                  <a:rPr lang="de-DE" sz="800" b="0" dirty="0">
                    <a:solidFill>
                      <a:schemeClr val="tx1"/>
                    </a:solidFill>
                    <a:latin typeface="Nexa Bold" panose="00000800000000000000" pitchFamily="2" charset="0"/>
                  </a:rP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Sheet1!$B$2:$B$8</c:f>
              <c:numCache>
                <c:formatCode>General</c:formatCode>
                <c:ptCount val="7"/>
                <c:pt idx="0">
                  <c:v>181.96910275065099</c:v>
                </c:pt>
                <c:pt idx="1">
                  <c:v>144.5804188230199</c:v>
                </c:pt>
                <c:pt idx="2">
                  <c:v>118.66985766816541</c:v>
                </c:pt>
                <c:pt idx="3">
                  <c:v>100</c:v>
                </c:pt>
                <c:pt idx="4">
                  <c:v>89.677313513162986</c:v>
                </c:pt>
                <c:pt idx="5">
                  <c:v>80.963620382440055</c:v>
                </c:pt>
                <c:pt idx="6">
                  <c:v>73.519048451626503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Sheet1!$C$2:$C$8</c:f>
              <c:numCache>
                <c:formatCode>General</c:formatCode>
                <c:ptCount val="7"/>
                <c:pt idx="0">
                  <c:v>154.01443564120009</c:v>
                </c:pt>
                <c:pt idx="1">
                  <c:v>129.77050566012591</c:v>
                </c:pt>
                <c:pt idx="2">
                  <c:v>112.5911732496531</c:v>
                </c:pt>
                <c:pt idx="3">
                  <c:v>100</c:v>
                </c:pt>
                <c:pt idx="4">
                  <c:v>94.272686329585724</c:v>
                </c:pt>
                <c:pt idx="5">
                  <c:v>89.26149045073484</c:v>
                </c:pt>
                <c:pt idx="6">
                  <c:v>84.821567127811321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Sheet1!$D$2:$D$8</c:f>
              <c:numCache>
                <c:formatCode>General</c:formatCode>
                <c:ptCount val="7"/>
                <c:pt idx="0">
                  <c:v>96.133128789914082</c:v>
                </c:pt>
                <c:pt idx="1">
                  <c:v>99.114088265681161</c:v>
                </c:pt>
                <c:pt idx="2">
                  <c:v>100.0107507854493</c:v>
                </c:pt>
                <c:pt idx="3">
                  <c:v>100</c:v>
                </c:pt>
                <c:pt idx="4">
                  <c:v>103.77776505727751</c:v>
                </c:pt>
                <c:pt idx="5">
                  <c:v>106.4243207829069</c:v>
                </c:pt>
                <c:pt idx="6">
                  <c:v>108.19844749861331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Sheet1!$E$2:$E$8</c:f>
              <c:numCache>
                <c:formatCode>General</c:formatCode>
                <c:ptCount val="7"/>
                <c:pt idx="0">
                  <c:v>0.20362966577475319</c:v>
                </c:pt>
                <c:pt idx="1">
                  <c:v>0.24913654201619589</c:v>
                </c:pt>
                <c:pt idx="2">
                  <c:v>0.28972375596126632</c:v>
                </c:pt>
                <c:pt idx="3">
                  <c:v>0.32614817873248342</c:v>
                </c:pt>
                <c:pt idx="4">
                  <c:v>0.35901899928211811</c:v>
                </c:pt>
                <c:pt idx="5">
                  <c:v>0.38883206908295043</c:v>
                </c:pt>
                <c:pt idx="6">
                  <c:v>0.41599508823481901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Shelf Price / Unit</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E4FEC7-1946-46A4-BF3A-0CC380E1E04D}" type="datetimeFigureOut">
              <a:rPr lang="en-AE" smtClean="0"/>
              <a:t>14/05/2025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3A33ED-5EC6-46F3-8BE0-B5A7A4618F93}" type="slidenum">
              <a:rPr lang="en-AE" smtClean="0"/>
              <a:t>‹#›</a:t>
            </a:fld>
            <a:endParaRPr lang="en-AE"/>
          </a:p>
        </p:txBody>
      </p:sp>
    </p:spTree>
    <p:extLst>
      <p:ext uri="{BB962C8B-B14F-4D97-AF65-F5344CB8AC3E}">
        <p14:creationId xmlns:p14="http://schemas.microsoft.com/office/powerpoint/2010/main" val="859764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3.jpeg"/><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tags" Target="../tags/tag27.xml"/><Relationship Id="rId7" Type="http://schemas.openxmlformats.org/officeDocument/2006/relationships/image" Target="../media/image27.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6.emf"/><Relationship Id="rId5" Type="http://schemas.openxmlformats.org/officeDocument/2006/relationships/oleObject" Target="../embeddings/oleObject25.bin"/><Relationship Id="rId4"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2.xml"/><Relationship Id="rId6" Type="http://schemas.microsoft.com/office/2007/relationships/hdphoto" Target="../media/hdphoto2.wdp"/><Relationship Id="rId5" Type="http://schemas.openxmlformats.org/officeDocument/2006/relationships/image" Target="../media/image30.png"/><Relationship Id="rId4" Type="http://schemas.microsoft.com/office/2007/relationships/hdphoto" Target="../media/hdphoto1.wdp"/></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26.bin"/><Relationship Id="rId7" Type="http://schemas.microsoft.com/office/2007/relationships/hdphoto" Target="../media/hdphoto3.wdp"/><Relationship Id="rId2" Type="http://schemas.openxmlformats.org/officeDocument/2006/relationships/slideMaster" Target="../slideMasters/slideMaster2.xml"/><Relationship Id="rId1" Type="http://schemas.openxmlformats.org/officeDocument/2006/relationships/tags" Target="../tags/tag29.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0.xml"/><Relationship Id="rId4" Type="http://schemas.openxmlformats.org/officeDocument/2006/relationships/image" Target="../media/image6.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emf"/></Relationships>
</file>

<file path=ppt/slideLayouts/_rels/slideLayout30.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1.xml"/><Relationship Id="rId4" Type="http://schemas.openxmlformats.org/officeDocument/2006/relationships/image" Target="../media/image7.emf"/></Relationships>
</file>

<file path=ppt/slideLayouts/_rels/slideLayout31.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2.xml"/><Relationship Id="rId4" Type="http://schemas.openxmlformats.org/officeDocument/2006/relationships/image" Target="../media/image8.emf"/></Relationships>
</file>

<file path=ppt/slideLayouts/_rels/slideLayout32.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3.xml"/><Relationship Id="rId4" Type="http://schemas.openxmlformats.org/officeDocument/2006/relationships/image" Target="../media/image9.emf"/></Relationships>
</file>

<file path=ppt/slideLayouts/_rels/slideLayout33.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4.xml"/><Relationship Id="rId4" Type="http://schemas.openxmlformats.org/officeDocument/2006/relationships/image" Target="../media/image10.emf"/></Relationships>
</file>

<file path=ppt/slideLayouts/_rels/slideLayout34.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5.xml"/><Relationship Id="rId4" Type="http://schemas.openxmlformats.org/officeDocument/2006/relationships/image" Target="../media/image11.emf"/></Relationships>
</file>

<file path=ppt/slideLayouts/_rels/slideLayout35.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6.xml"/><Relationship Id="rId4" Type="http://schemas.openxmlformats.org/officeDocument/2006/relationships/image" Target="../media/image12.emf"/></Relationships>
</file>

<file path=ppt/slideLayouts/_rels/slideLayout36.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7.xml"/><Relationship Id="rId4" Type="http://schemas.openxmlformats.org/officeDocument/2006/relationships/image" Target="../media/image13.emf"/></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8.xml"/><Relationship Id="rId4" Type="http://schemas.openxmlformats.org/officeDocument/2006/relationships/image" Target="../media/image14.emf"/></Relationships>
</file>

<file path=ppt/slideLayouts/_rels/slideLayout38.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9.xml"/><Relationship Id="rId4" Type="http://schemas.openxmlformats.org/officeDocument/2006/relationships/image" Target="../media/image15.emf"/></Relationships>
</file>

<file path=ppt/slideLayouts/_rels/slideLayout39.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40.xml"/><Relationship Id="rId4" Type="http://schemas.openxmlformats.org/officeDocument/2006/relationships/image" Target="../media/image16.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emf"/></Relationships>
</file>

<file path=ppt/slideLayouts/_rels/slideLayout40.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41.xml"/><Relationship Id="rId4" Type="http://schemas.openxmlformats.org/officeDocument/2006/relationships/image" Target="../media/image17.emf"/></Relationships>
</file>

<file path=ppt/slideLayouts/_rels/slideLayout41.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42.xml"/><Relationship Id="rId4" Type="http://schemas.openxmlformats.org/officeDocument/2006/relationships/image" Target="../media/image18.emf"/></Relationships>
</file>

<file path=ppt/slideLayouts/_rels/slideLayout42.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43.xml"/><Relationship Id="rId4" Type="http://schemas.openxmlformats.org/officeDocument/2006/relationships/image" Target="../media/image19.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44.xml"/><Relationship Id="rId4" Type="http://schemas.openxmlformats.org/officeDocument/2006/relationships/image" Target="../media/image23.emf"/></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oleObject" Target="../embeddings/oleObject28.bin"/><Relationship Id="rId7" Type="http://schemas.openxmlformats.org/officeDocument/2006/relationships/image" Target="../media/image29.png"/><Relationship Id="rId2" Type="http://schemas.openxmlformats.org/officeDocument/2006/relationships/slideMaster" Target="../slideMasters/slideMaster2.xml"/><Relationship Id="rId1" Type="http://schemas.openxmlformats.org/officeDocument/2006/relationships/tags" Target="../tags/tag45.xml"/><Relationship Id="rId6" Type="http://schemas.microsoft.com/office/2007/relationships/hdphoto" Target="../media/hdphoto4.wdp"/><Relationship Id="rId5" Type="http://schemas.openxmlformats.org/officeDocument/2006/relationships/image" Target="../media/image30.png"/><Relationship Id="rId4" Type="http://schemas.openxmlformats.org/officeDocument/2006/relationships/image" Target="../media/image34.emf"/></Relationships>
</file>

<file path=ppt/slideLayouts/_rels/slideLayout49.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2.xml"/><Relationship Id="rId1" Type="http://schemas.openxmlformats.org/officeDocument/2006/relationships/tags" Target="../tags/tag46.xml"/><Relationship Id="rId6" Type="http://schemas.microsoft.com/office/2007/relationships/hdphoto" Target="../media/hdphoto5.wdp"/><Relationship Id="rId5" Type="http://schemas.openxmlformats.org/officeDocument/2006/relationships/image" Target="../media/image36.png"/><Relationship Id="rId4" Type="http://schemas.openxmlformats.org/officeDocument/2006/relationships/image" Target="../media/image35.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7.emf"/></Relationships>
</file>

<file path=ppt/slideLayouts/_rels/slideLayout50.xml.rels><?xml version="1.0" encoding="UTF-8" standalone="yes"?>
<Relationships xmlns="http://schemas.openxmlformats.org/package/2006/relationships"><Relationship Id="rId3" Type="http://schemas.openxmlformats.org/officeDocument/2006/relationships/oleObject" Target="../embeddings/oleObject29.bin"/><Relationship Id="rId7" Type="http://schemas.microsoft.com/office/2007/relationships/hdphoto" Target="../media/hdphoto6.wdp"/><Relationship Id="rId2" Type="http://schemas.openxmlformats.org/officeDocument/2006/relationships/slideMaster" Target="../slideMasters/slideMaster2.xml"/><Relationship Id="rId1" Type="http://schemas.openxmlformats.org/officeDocument/2006/relationships/tags" Target="../tags/tag47.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emf"/></Relationships>
</file>

<file path=ppt/slideLayouts/_rels/slideLayout51.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oleObject" Target="../embeddings/oleObject29.bin"/><Relationship Id="rId7" Type="http://schemas.openxmlformats.org/officeDocument/2006/relationships/image" Target="../media/image42.png"/><Relationship Id="rId2" Type="http://schemas.openxmlformats.org/officeDocument/2006/relationships/slideMaster" Target="../slideMasters/slideMaster2.xml"/><Relationship Id="rId1" Type="http://schemas.openxmlformats.org/officeDocument/2006/relationships/tags" Target="../tags/tag48.xml"/><Relationship Id="rId6" Type="http://schemas.openxmlformats.org/officeDocument/2006/relationships/hyperlink" Target="https://pixabay.com/en/coffee-table-cup-break-2725265/" TargetMode="External"/><Relationship Id="rId5" Type="http://schemas.openxmlformats.org/officeDocument/2006/relationships/image" Target="../media/image41.jpeg"/><Relationship Id="rId4" Type="http://schemas.openxmlformats.org/officeDocument/2006/relationships/image" Target="../media/image40.emf"/></Relationships>
</file>

<file path=ppt/slideLayouts/_rels/slideLayout5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oleObject" Target="../embeddings/oleObject29.bin"/><Relationship Id="rId7" Type="http://schemas.microsoft.com/office/2007/relationships/hdphoto" Target="../media/hdphoto8.wdp"/><Relationship Id="rId2" Type="http://schemas.openxmlformats.org/officeDocument/2006/relationships/slideMaster" Target="../slideMasters/slideMaster2.xml"/><Relationship Id="rId1" Type="http://schemas.openxmlformats.org/officeDocument/2006/relationships/tags" Target="../tags/tag49.xml"/><Relationship Id="rId6" Type="http://schemas.openxmlformats.org/officeDocument/2006/relationships/image" Target="../media/image30.png"/><Relationship Id="rId5" Type="http://schemas.openxmlformats.org/officeDocument/2006/relationships/image" Target="../media/image44.jpeg"/><Relationship Id="rId4" Type="http://schemas.openxmlformats.org/officeDocument/2006/relationships/image" Target="../media/image43.emf"/><Relationship Id="rId9" Type="http://schemas.microsoft.com/office/2007/relationships/hdphoto" Target="../media/hdphoto1.wdp"/></Relationships>
</file>

<file path=ppt/slideLayouts/_rels/slideLayout53.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9.wdp"/><Relationship Id="rId2" Type="http://schemas.openxmlformats.org/officeDocument/2006/relationships/slideMaster" Target="../slideMasters/slideMaster2.xml"/><Relationship Id="rId1" Type="http://schemas.openxmlformats.org/officeDocument/2006/relationships/tags" Target="../tags/tag50.xml"/><Relationship Id="rId6" Type="http://schemas.openxmlformats.org/officeDocument/2006/relationships/image" Target="../media/image47.png"/><Relationship Id="rId5" Type="http://schemas.openxmlformats.org/officeDocument/2006/relationships/image" Target="../media/image46.jpeg"/><Relationship Id="rId4" Type="http://schemas.openxmlformats.org/officeDocument/2006/relationships/image" Target="../media/image45.emf"/></Relationships>
</file>

<file path=ppt/slideLayouts/_rels/slideLayout54.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0.wdp"/><Relationship Id="rId2" Type="http://schemas.openxmlformats.org/officeDocument/2006/relationships/slideMaster" Target="../slideMasters/slideMaster2.xml"/><Relationship Id="rId1" Type="http://schemas.openxmlformats.org/officeDocument/2006/relationships/tags" Target="../tags/tag51.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image" Target="../media/image45.emf"/></Relationships>
</file>

<file path=ppt/slideLayouts/_rels/slideLayout55.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50.jpeg"/><Relationship Id="rId7" Type="http://schemas.openxmlformats.org/officeDocument/2006/relationships/image" Target="../media/image52.png"/><Relationship Id="rId2" Type="http://schemas.openxmlformats.org/officeDocument/2006/relationships/slideMaster" Target="../slideMasters/slideMaster2.xml"/><Relationship Id="rId1" Type="http://schemas.openxmlformats.org/officeDocument/2006/relationships/tags" Target="../tags/tag52.xml"/><Relationship Id="rId6" Type="http://schemas.openxmlformats.org/officeDocument/2006/relationships/image" Target="../media/image45.emf"/><Relationship Id="rId5" Type="http://schemas.openxmlformats.org/officeDocument/2006/relationships/oleObject" Target="../embeddings/oleObject28.bin"/><Relationship Id="rId4" Type="http://schemas.openxmlformats.org/officeDocument/2006/relationships/image" Target="../media/image51.jpeg"/></Relationships>
</file>

<file path=ppt/slideLayouts/_rels/slideLayout56.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3.wdp"/><Relationship Id="rId2" Type="http://schemas.openxmlformats.org/officeDocument/2006/relationships/slideMaster" Target="../slideMasters/slideMaster2.xml"/><Relationship Id="rId1" Type="http://schemas.openxmlformats.org/officeDocument/2006/relationships/tags" Target="../tags/tag53.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53.emf"/></Relationships>
</file>

<file path=ppt/slideLayouts/_rels/slideLayout57.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2.wdp"/><Relationship Id="rId2" Type="http://schemas.openxmlformats.org/officeDocument/2006/relationships/slideMaster" Target="../slideMasters/slideMaster2.xml"/><Relationship Id="rId1" Type="http://schemas.openxmlformats.org/officeDocument/2006/relationships/tags" Target="../tags/tag54.xml"/><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image" Target="../media/image54.emf"/></Relationships>
</file>

<file path=ppt/slideLayouts/_rels/slideLayout58.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3.wdp"/><Relationship Id="rId2" Type="http://schemas.openxmlformats.org/officeDocument/2006/relationships/slideMaster" Target="../slideMasters/slideMaster2.xml"/><Relationship Id="rId1" Type="http://schemas.openxmlformats.org/officeDocument/2006/relationships/tags" Target="../tags/tag55.xml"/><Relationship Id="rId6" Type="http://schemas.openxmlformats.org/officeDocument/2006/relationships/image" Target="../media/image59.png"/><Relationship Id="rId5" Type="http://schemas.openxmlformats.org/officeDocument/2006/relationships/image" Target="../media/image58.jpeg"/><Relationship Id="rId4" Type="http://schemas.openxmlformats.org/officeDocument/2006/relationships/image" Target="../media/image57.emf"/></Relationships>
</file>

<file path=ppt/slideLayouts/_rels/slideLayout59.xml.rels><?xml version="1.0" encoding="UTF-8" standalone="yes"?>
<Relationships xmlns="http://schemas.openxmlformats.org/package/2006/relationships"><Relationship Id="rId3" Type="http://schemas.openxmlformats.org/officeDocument/2006/relationships/oleObject" Target="../embeddings/oleObject26.bin"/><Relationship Id="rId7" Type="http://schemas.microsoft.com/office/2007/relationships/hdphoto" Target="../media/hdphoto14.wdp"/><Relationship Id="rId2" Type="http://schemas.openxmlformats.org/officeDocument/2006/relationships/slideMaster" Target="../slideMasters/slideMaster2.xml"/><Relationship Id="rId1" Type="http://schemas.openxmlformats.org/officeDocument/2006/relationships/tags" Target="../tags/tag56.xml"/><Relationship Id="rId6" Type="http://schemas.openxmlformats.org/officeDocument/2006/relationships/image" Target="../media/image62.png"/><Relationship Id="rId5" Type="http://schemas.openxmlformats.org/officeDocument/2006/relationships/image" Target="../media/image61.jpeg"/><Relationship Id="rId4" Type="http://schemas.openxmlformats.org/officeDocument/2006/relationships/image" Target="../media/image60.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8.emf"/></Relationships>
</file>

<file path=ppt/slideLayouts/_rels/slideLayout60.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5.wdp"/><Relationship Id="rId2" Type="http://schemas.openxmlformats.org/officeDocument/2006/relationships/slideMaster" Target="../slideMasters/slideMaster2.xml"/><Relationship Id="rId1" Type="http://schemas.openxmlformats.org/officeDocument/2006/relationships/tags" Target="../tags/tag57.xml"/><Relationship Id="rId6" Type="http://schemas.openxmlformats.org/officeDocument/2006/relationships/image" Target="../media/image65.png"/><Relationship Id="rId5" Type="http://schemas.openxmlformats.org/officeDocument/2006/relationships/image" Target="../media/image64.jpeg"/><Relationship Id="rId4" Type="http://schemas.openxmlformats.org/officeDocument/2006/relationships/image" Target="../media/image63.emf"/></Relationships>
</file>

<file path=ppt/slideLayouts/_rels/slideLayout61.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6.wdp"/><Relationship Id="rId2" Type="http://schemas.openxmlformats.org/officeDocument/2006/relationships/slideMaster" Target="../slideMasters/slideMaster2.xml"/><Relationship Id="rId1" Type="http://schemas.openxmlformats.org/officeDocument/2006/relationships/tags" Target="../tags/tag58.xml"/><Relationship Id="rId6" Type="http://schemas.openxmlformats.org/officeDocument/2006/relationships/image" Target="../media/image68.png"/><Relationship Id="rId5" Type="http://schemas.openxmlformats.org/officeDocument/2006/relationships/image" Target="../media/image67.jpeg"/><Relationship Id="rId4" Type="http://schemas.openxmlformats.org/officeDocument/2006/relationships/image" Target="../media/image66.emf"/></Relationships>
</file>

<file path=ppt/slideLayouts/_rels/slideLayout62.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7.wdp"/><Relationship Id="rId2" Type="http://schemas.openxmlformats.org/officeDocument/2006/relationships/slideMaster" Target="../slideMasters/slideMaster2.xml"/><Relationship Id="rId1" Type="http://schemas.openxmlformats.org/officeDocument/2006/relationships/tags" Target="../tags/tag59.xml"/><Relationship Id="rId6" Type="http://schemas.openxmlformats.org/officeDocument/2006/relationships/image" Target="../media/image71.png"/><Relationship Id="rId5" Type="http://schemas.openxmlformats.org/officeDocument/2006/relationships/image" Target="../media/image70.jpeg"/><Relationship Id="rId4" Type="http://schemas.openxmlformats.org/officeDocument/2006/relationships/image" Target="../media/image69.emf"/></Relationships>
</file>

<file path=ppt/slideLayouts/_rels/slideLayout63.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8.wdp"/><Relationship Id="rId2" Type="http://schemas.openxmlformats.org/officeDocument/2006/relationships/slideMaster" Target="../slideMasters/slideMaster2.xml"/><Relationship Id="rId1" Type="http://schemas.openxmlformats.org/officeDocument/2006/relationships/tags" Target="../tags/tag60.xml"/><Relationship Id="rId6" Type="http://schemas.openxmlformats.org/officeDocument/2006/relationships/image" Target="../media/image74.png"/><Relationship Id="rId5" Type="http://schemas.openxmlformats.org/officeDocument/2006/relationships/image" Target="../media/image73.jpeg"/><Relationship Id="rId4" Type="http://schemas.openxmlformats.org/officeDocument/2006/relationships/image" Target="../media/image72.emf"/></Relationships>
</file>

<file path=ppt/slideLayouts/_rels/slideLayout64.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9.wdp"/><Relationship Id="rId2" Type="http://schemas.openxmlformats.org/officeDocument/2006/relationships/slideMaster" Target="../slideMasters/slideMaster2.xml"/><Relationship Id="rId1" Type="http://schemas.openxmlformats.org/officeDocument/2006/relationships/tags" Target="../tags/tag61.xml"/><Relationship Id="rId6" Type="http://schemas.openxmlformats.org/officeDocument/2006/relationships/image" Target="../media/image77.png"/><Relationship Id="rId5" Type="http://schemas.openxmlformats.org/officeDocument/2006/relationships/image" Target="../media/image76.jpeg"/><Relationship Id="rId4" Type="http://schemas.openxmlformats.org/officeDocument/2006/relationships/image" Target="../media/image75.emf"/></Relationships>
</file>

<file path=ppt/slideLayouts/_rels/slideLayout65.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20.wdp"/><Relationship Id="rId2" Type="http://schemas.openxmlformats.org/officeDocument/2006/relationships/slideMaster" Target="../slideMasters/slideMaster2.xml"/><Relationship Id="rId1" Type="http://schemas.openxmlformats.org/officeDocument/2006/relationships/tags" Target="../tags/tag62.xml"/><Relationship Id="rId6" Type="http://schemas.openxmlformats.org/officeDocument/2006/relationships/image" Target="../media/image80.png"/><Relationship Id="rId5" Type="http://schemas.openxmlformats.org/officeDocument/2006/relationships/image" Target="../media/image79.jpeg"/><Relationship Id="rId4" Type="http://schemas.openxmlformats.org/officeDocument/2006/relationships/image" Target="../media/image78.emf"/></Relationships>
</file>

<file path=ppt/slideLayouts/_rels/slideLayout66.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21.wdp"/><Relationship Id="rId2" Type="http://schemas.openxmlformats.org/officeDocument/2006/relationships/slideMaster" Target="../slideMasters/slideMaster2.xml"/><Relationship Id="rId1" Type="http://schemas.openxmlformats.org/officeDocument/2006/relationships/tags" Target="../tags/tag63.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78.emf"/></Relationships>
</file>

<file path=ppt/slideLayouts/_rels/slideLayout67.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22.wdp"/><Relationship Id="rId2" Type="http://schemas.openxmlformats.org/officeDocument/2006/relationships/slideMaster" Target="../slideMasters/slideMaster2.xml"/><Relationship Id="rId1" Type="http://schemas.openxmlformats.org/officeDocument/2006/relationships/tags" Target="../tags/tag64.xml"/><Relationship Id="rId6" Type="http://schemas.openxmlformats.org/officeDocument/2006/relationships/image" Target="../media/image84.png"/><Relationship Id="rId5" Type="http://schemas.openxmlformats.org/officeDocument/2006/relationships/image" Target="../media/image83.jpeg"/><Relationship Id="rId4" Type="http://schemas.openxmlformats.org/officeDocument/2006/relationships/image" Target="../media/image78.emf"/></Relationships>
</file>

<file path=ppt/slideLayouts/_rels/slideLayout68.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23.wdp"/><Relationship Id="rId2" Type="http://schemas.openxmlformats.org/officeDocument/2006/relationships/slideMaster" Target="../slideMasters/slideMaster2.xml"/><Relationship Id="rId1" Type="http://schemas.openxmlformats.org/officeDocument/2006/relationships/tags" Target="../tags/tag65.xml"/><Relationship Id="rId6" Type="http://schemas.openxmlformats.org/officeDocument/2006/relationships/image" Target="../media/image86.png"/><Relationship Id="rId5" Type="http://schemas.openxmlformats.org/officeDocument/2006/relationships/image" Target="../media/image85.jpeg"/><Relationship Id="rId4" Type="http://schemas.openxmlformats.org/officeDocument/2006/relationships/image" Target="../media/image78.emf"/></Relationships>
</file>

<file path=ppt/slideLayouts/_rels/slideLayout69.xml.rels><?xml version="1.0" encoding="UTF-8" standalone="yes"?>
<Relationships xmlns="http://schemas.openxmlformats.org/package/2006/relationships"><Relationship Id="rId8" Type="http://schemas.microsoft.com/office/2007/relationships/hdphoto" Target="../media/hdphoto25.wdp"/><Relationship Id="rId3" Type="http://schemas.openxmlformats.org/officeDocument/2006/relationships/oleObject" Target="../embeddings/oleObject28.bin"/><Relationship Id="rId7" Type="http://schemas.openxmlformats.org/officeDocument/2006/relationships/image" Target="../media/image89.png"/><Relationship Id="rId2" Type="http://schemas.openxmlformats.org/officeDocument/2006/relationships/slideMaster" Target="../slideMasters/slideMaster2.xml"/><Relationship Id="rId1" Type="http://schemas.openxmlformats.org/officeDocument/2006/relationships/tags" Target="../tags/tag66.xml"/><Relationship Id="rId6" Type="http://schemas.microsoft.com/office/2007/relationships/hdphoto" Target="../media/hdphoto24.wdp"/><Relationship Id="rId5" Type="http://schemas.openxmlformats.org/officeDocument/2006/relationships/image" Target="../media/image88.png"/><Relationship Id="rId4" Type="http://schemas.openxmlformats.org/officeDocument/2006/relationships/image" Target="../media/image87.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emf"/></Relationships>
</file>

<file path=ppt/slideLayouts/_rels/slideLayout7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2.xml"/><Relationship Id="rId1" Type="http://schemas.openxmlformats.org/officeDocument/2006/relationships/tags" Target="../tags/tag67.xml"/><Relationship Id="rId4" Type="http://schemas.openxmlformats.org/officeDocument/2006/relationships/image" Target="../media/image78.emf"/></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oleObject" Target="../embeddings/oleObject28.bin"/><Relationship Id="rId7" Type="http://schemas.openxmlformats.org/officeDocument/2006/relationships/image" Target="../media/image91.png"/><Relationship Id="rId2" Type="http://schemas.openxmlformats.org/officeDocument/2006/relationships/slideMaster" Target="../slideMasters/slideMaster2.xml"/><Relationship Id="rId1" Type="http://schemas.openxmlformats.org/officeDocument/2006/relationships/tags" Target="../tags/tag68.xml"/><Relationship Id="rId6" Type="http://schemas.microsoft.com/office/2007/relationships/hdphoto" Target="../media/hdphoto5.wdp"/><Relationship Id="rId5" Type="http://schemas.openxmlformats.org/officeDocument/2006/relationships/image" Target="../media/image36.png"/><Relationship Id="rId4" Type="http://schemas.openxmlformats.org/officeDocument/2006/relationships/image" Target="../media/image90.emf"/></Relationships>
</file>

<file path=ppt/slideLayouts/_rels/slideLayout72.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2.xml"/><Relationship Id="rId1" Type="http://schemas.openxmlformats.org/officeDocument/2006/relationships/tags" Target="../tags/tag69.xml"/><Relationship Id="rId4" Type="http://schemas.openxmlformats.org/officeDocument/2006/relationships/image" Target="../media/image25.emf"/></Relationships>
</file>

<file path=ppt/slideLayouts/_rels/slideLayout73.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70.xml"/><Relationship Id="rId5" Type="http://schemas.openxmlformats.org/officeDocument/2006/relationships/image" Target="../media/image27.png"/><Relationship Id="rId4" Type="http://schemas.openxmlformats.org/officeDocument/2006/relationships/image" Target="../media/image26.emf"/></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dirty="0"/>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1875092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23AB98CB-06B7-4C65-9E02-BEEE6E61DF62}" type="datetime1">
              <a:rPr lang="en-US" smtClean="0"/>
              <a:t>5/14/2025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48525210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FAB388A-ED08-4D70-9381-EF79C455AE67}" type="datetime1">
              <a:rPr lang="en-US" smtClean="0"/>
              <a:t>5/14/2025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669220826"/>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65112B76-70A0-4115-8900-889D5A83801C}" type="datetime1">
              <a:rPr lang="en-US" smtClean="0"/>
              <a:t>5/14/2025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33692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280F50A8-76F6-4FEC-A481-86C5F9A60B95}" type="datetime1">
              <a:rPr lang="en-US" smtClean="0"/>
              <a:t>5/14/2025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1890793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F79B494-81C0-4607-A101-A9F0F2B1A700}" type="datetime1">
              <a:rPr lang="en-US" smtClean="0"/>
              <a:t>5/14/2025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0188036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65D7BEAC-B30B-4CA2-A6BD-C605B0B9FAD7}" type="datetime1">
              <a:rPr lang="en-US" smtClean="0"/>
              <a:t>5/14/2025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727553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CF0B625-A800-414A-B28B-3AA862F3720D}" type="datetime1">
              <a:rPr lang="en-US" smtClean="0"/>
              <a:t>5/14/2025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3944126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03A3020-DBBA-4AD9-AE41-AC0096CB7CE1}" type="datetime1">
              <a:rPr lang="en-US" smtClean="0"/>
              <a:t>5/14/2025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8528520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41E1A4D5-9BDD-4A27-BB6C-42806A339EE1}" type="datetime1">
              <a:rPr lang="en-US" smtClean="0"/>
              <a:t>5/14/2025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33664393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B4AD229C-8797-425C-A3C7-306ACA9CFD16}" type="datetime1">
              <a:rPr lang="en-US" smtClean="0"/>
              <a:t>5/14/2025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818941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3F8EB868-A258-42E4-923E-04164F26A5A9}" type="datetime1">
              <a:rPr lang="en-US" smtClean="0"/>
              <a:t>5/14/2025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7407984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2B0EF708-810B-4D26-8670-27DA56CC3A74}" type="datetime1">
              <a:rPr lang="en-US" smtClean="0"/>
              <a:t>5/14/2025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6295844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323FCDC5-3FFA-457B-BD72-3C960BEDEEF1}" type="datetime1">
              <a:rPr lang="en-US" smtClean="0"/>
              <a:t>5/14/2025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7480661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CB35B673-B8CA-4034-B5C9-DD64E63364ED}" type="datetime1">
              <a:rPr lang="en-US" smtClean="0"/>
              <a:t>5/14/2025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10412079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477471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F1E58F97-CFCE-4020-BB89-61CBB53122EE}" type="datetime1">
              <a:rPr lang="en-US" smtClean="0"/>
              <a:t>5/14/2025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14372853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Do Not Us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18098" y="678596"/>
            <a:ext cx="5955994" cy="378630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9" name="Rectangle 8">
            <a:extLst>
              <a:ext uri="{FF2B5EF4-FFF2-40B4-BE49-F238E27FC236}">
                <a16:creationId xmlns:a16="http://schemas.microsoft.com/office/drawing/2014/main" id="{6874D47D-FF40-4551-270D-61337AB0484F}"/>
              </a:ext>
            </a:extLst>
          </p:cNvPr>
          <p:cNvSpPr/>
          <p:nvPr/>
        </p:nvSpPr>
        <p:spPr>
          <a:xfrm>
            <a:off x="-1" y="672615"/>
            <a:ext cx="5955994" cy="378630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R="0" lvl="0" indent="0" algn="ctr" fontAlgn="auto">
              <a:lnSpc>
                <a:spcPct val="100000"/>
              </a:lnSpc>
              <a:spcBef>
                <a:spcPts val="0"/>
              </a:spcBef>
              <a:spcAft>
                <a:spcPts val="0"/>
              </a:spcAft>
              <a:buClrTx/>
              <a:buSzTx/>
              <a:buFontTx/>
              <a:buNone/>
              <a:tabLst/>
            </a:pPr>
            <a:endParaRPr kumimoji="0" lang="en-US" sz="1200" b="1" i="0" u="none" strike="noStrike" cap="none" spc="0" normalizeH="0" baseline="0" noProof="0">
              <a:ln>
                <a:noFill/>
              </a:ln>
              <a:solidFill>
                <a:srgbClr val="575555"/>
              </a:solidFill>
              <a:effectLst/>
              <a:uLnTx/>
              <a:uFillTx/>
              <a:latin typeface="Nexa Bold" panose="00000800000000000000" pitchFamily="2" charset="0"/>
            </a:endParaRPr>
          </a:p>
        </p:txBody>
      </p:sp>
      <p:pic>
        <p:nvPicPr>
          <p:cNvPr id="10" name="Picture 9">
            <a:extLst>
              <a:ext uri="{FF2B5EF4-FFF2-40B4-BE49-F238E27FC236}">
                <a16:creationId xmlns:a16="http://schemas.microsoft.com/office/drawing/2014/main" id="{D05B9309-AED6-0180-78B1-87A05603AAB3}"/>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11" name="Freeform 5">
            <a:extLst>
              <a:ext uri="{FF2B5EF4-FFF2-40B4-BE49-F238E27FC236}">
                <a16:creationId xmlns:a16="http://schemas.microsoft.com/office/drawing/2014/main" id="{3C7B6CB1-5EDB-923B-FA49-C67308606A5B}"/>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12" name="Picture 11">
            <a:extLst>
              <a:ext uri="{FF2B5EF4-FFF2-40B4-BE49-F238E27FC236}">
                <a16:creationId xmlns:a16="http://schemas.microsoft.com/office/drawing/2014/main" id="{E96C820B-6146-5274-87F4-F4ADABAC3BBE}"/>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schemeClr val="tx1">
                <a:alpha val="40000"/>
              </a:schemeClr>
            </a:outerShdw>
          </a:effectLst>
        </p:spPr>
      </p:pic>
      <p:sp>
        <p:nvSpPr>
          <p:cNvPr id="13" name="Freeform 3">
            <a:extLst>
              <a:ext uri="{FF2B5EF4-FFF2-40B4-BE49-F238E27FC236}">
                <a16:creationId xmlns:a16="http://schemas.microsoft.com/office/drawing/2014/main" id="{1A0DDE5D-4777-B08A-2647-12D5477E9833}"/>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Slide Number Placeholder 5">
            <a:extLst>
              <a:ext uri="{FF2B5EF4-FFF2-40B4-BE49-F238E27FC236}">
                <a16:creationId xmlns:a16="http://schemas.microsoft.com/office/drawing/2014/main" id="{79576508-C3AB-24AD-F740-5F6616E4F6FA}"/>
              </a:ext>
            </a:extLst>
          </p:cNvPr>
          <p:cNvSpPr>
            <a:spLocks noGrp="1"/>
          </p:cNvSpPr>
          <p:nvPr>
            <p:ph type="sldNum" sz="quarter" idx="12"/>
          </p:nvPr>
        </p:nvSpPr>
        <p:spPr>
          <a:xfrm>
            <a:off x="8226757" y="4965936"/>
            <a:ext cx="400722" cy="172800"/>
          </a:xfrm>
        </p:spPr>
        <p:txBody>
          <a:bodyPr/>
          <a:lstStyle>
            <a:lvl1pPr>
              <a:defRPr>
                <a:solidFill>
                  <a:schemeClr val="bg1"/>
                </a:solidFill>
              </a:defRPr>
            </a:lvl1pPr>
          </a:lstStyle>
          <a:p>
            <a:fld id="{94EAE7B1-68BD-4D2B-934C-E322FB164993}" type="slidenum">
              <a:rPr lang="en-AE" smtClean="0"/>
              <a:pPr/>
              <a:t>‹#›</a:t>
            </a:fld>
            <a:endParaRPr lang="en-AE"/>
          </a:p>
        </p:txBody>
      </p:sp>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p>
            <a:endParaRPr lang="en-AE"/>
          </a:p>
        </p:txBody>
      </p:sp>
      <p:sp>
        <p:nvSpPr>
          <p:cNvPr id="4" name="Date Placeholder 3">
            <a:extLst>
              <a:ext uri="{FF2B5EF4-FFF2-40B4-BE49-F238E27FC236}">
                <a16:creationId xmlns:a16="http://schemas.microsoft.com/office/drawing/2014/main" id="{2683FD35-8C2A-0BCB-DD09-A9A08621D9DD}"/>
              </a:ext>
            </a:extLst>
          </p:cNvPr>
          <p:cNvSpPr>
            <a:spLocks noGrp="1"/>
          </p:cNvSpPr>
          <p:nvPr>
            <p:ph type="dt" sz="half" idx="10"/>
          </p:nvPr>
        </p:nvSpPr>
        <p:spPr>
          <a:xfrm>
            <a:off x="7767355" y="4458922"/>
            <a:ext cx="860124" cy="278336"/>
          </a:xfrm>
        </p:spPr>
        <p:txBody>
          <a:bodyPr/>
          <a:lstStyle>
            <a:lvl1pPr>
              <a:defRPr sz="800">
                <a:solidFill>
                  <a:schemeClr val="bg1"/>
                </a:solidFill>
              </a:defRPr>
            </a:lvl1pPr>
          </a:lstStyle>
          <a:p>
            <a:r>
              <a:rPr lang="en-US"/>
              <a:t>14/01/2024</a:t>
            </a:r>
            <a:endParaRPr lang="en-AE"/>
          </a:p>
        </p:txBody>
      </p:sp>
      <p:sp>
        <p:nvSpPr>
          <p:cNvPr id="42" name="TextBox 41">
            <a:extLst>
              <a:ext uri="{FF2B5EF4-FFF2-40B4-BE49-F238E27FC236}">
                <a16:creationId xmlns:a16="http://schemas.microsoft.com/office/drawing/2014/main" id="{68580F38-CC0A-FE6C-E89A-46049CBE5BA0}"/>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grpSp>
        <p:nvGrpSpPr>
          <p:cNvPr id="14" name="Group 13">
            <a:extLst>
              <a:ext uri="{FF2B5EF4-FFF2-40B4-BE49-F238E27FC236}">
                <a16:creationId xmlns:a16="http://schemas.microsoft.com/office/drawing/2014/main" id="{3C9BE3AC-8698-3E97-66CD-4A446BC0646A}"/>
              </a:ext>
            </a:extLst>
          </p:cNvPr>
          <p:cNvGrpSpPr>
            <a:grpSpLocks noChangeAspect="1"/>
          </p:cNvGrpSpPr>
          <p:nvPr/>
        </p:nvGrpSpPr>
        <p:grpSpPr>
          <a:xfrm>
            <a:off x="250461" y="210563"/>
            <a:ext cx="1188566" cy="1011018"/>
            <a:chOff x="2716311" y="648027"/>
            <a:chExt cx="6759377" cy="5739971"/>
          </a:xfrm>
        </p:grpSpPr>
        <p:grpSp>
          <p:nvGrpSpPr>
            <p:cNvPr id="15" name="Graphic 2">
              <a:extLst>
                <a:ext uri="{FF2B5EF4-FFF2-40B4-BE49-F238E27FC236}">
                  <a16:creationId xmlns:a16="http://schemas.microsoft.com/office/drawing/2014/main" id="{8F18DC8C-CB34-1852-CA92-C5D03763ED2C}"/>
                </a:ext>
              </a:extLst>
            </p:cNvPr>
            <p:cNvGrpSpPr/>
            <p:nvPr/>
          </p:nvGrpSpPr>
          <p:grpSpPr>
            <a:xfrm>
              <a:off x="2716311" y="5613022"/>
              <a:ext cx="6269002" cy="774976"/>
              <a:chOff x="2766490" y="5410804"/>
              <a:chExt cx="6269002" cy="774976"/>
            </a:xfrm>
            <a:solidFill>
              <a:schemeClr val="accent1"/>
            </a:solidFill>
          </p:grpSpPr>
          <p:grpSp>
            <p:nvGrpSpPr>
              <p:cNvPr id="30" name="Graphic 2">
                <a:extLst>
                  <a:ext uri="{FF2B5EF4-FFF2-40B4-BE49-F238E27FC236}">
                    <a16:creationId xmlns:a16="http://schemas.microsoft.com/office/drawing/2014/main" id="{0ABD8B8E-CB03-925C-D134-035D815D03C0}"/>
                  </a:ext>
                </a:extLst>
              </p:cNvPr>
              <p:cNvGrpSpPr/>
              <p:nvPr/>
            </p:nvGrpSpPr>
            <p:grpSpPr>
              <a:xfrm>
                <a:off x="2766490" y="5426323"/>
                <a:ext cx="3923857" cy="759457"/>
                <a:chOff x="2766490" y="5426323"/>
                <a:chExt cx="3923857" cy="759457"/>
              </a:xfrm>
              <a:solidFill>
                <a:srgbClr val="FFFFFF"/>
              </a:solidFill>
            </p:grpSpPr>
            <p:sp>
              <p:nvSpPr>
                <p:cNvPr id="35" name="Freeform 83">
                  <a:extLst>
                    <a:ext uri="{FF2B5EF4-FFF2-40B4-BE49-F238E27FC236}">
                      <a16:creationId xmlns:a16="http://schemas.microsoft.com/office/drawing/2014/main" id="{F68DD96B-1DA1-A7CE-690E-C1837D96DD45}"/>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6" name="Freeform 84">
                  <a:extLst>
                    <a:ext uri="{FF2B5EF4-FFF2-40B4-BE49-F238E27FC236}">
                      <a16:creationId xmlns:a16="http://schemas.microsoft.com/office/drawing/2014/main" id="{10F03CED-5877-D5E4-21C2-CA5DB8AEBC7A}"/>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7" name="Freeform 85">
                  <a:extLst>
                    <a:ext uri="{FF2B5EF4-FFF2-40B4-BE49-F238E27FC236}">
                      <a16:creationId xmlns:a16="http://schemas.microsoft.com/office/drawing/2014/main" id="{FB8D96B5-B02C-DC96-FAF7-E127C0F461F8}"/>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8" name="Freeform 86">
                  <a:extLst>
                    <a:ext uri="{FF2B5EF4-FFF2-40B4-BE49-F238E27FC236}">
                      <a16:creationId xmlns:a16="http://schemas.microsoft.com/office/drawing/2014/main" id="{04C49869-5DD2-A808-424B-80A9311C6CC4}"/>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9" name="Freeform 87">
                  <a:extLst>
                    <a:ext uri="{FF2B5EF4-FFF2-40B4-BE49-F238E27FC236}">
                      <a16:creationId xmlns:a16="http://schemas.microsoft.com/office/drawing/2014/main" id="{C106382A-C958-823B-CE68-5A98A52F9510}"/>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0" name="Freeform 88">
                  <a:extLst>
                    <a:ext uri="{FF2B5EF4-FFF2-40B4-BE49-F238E27FC236}">
                      <a16:creationId xmlns:a16="http://schemas.microsoft.com/office/drawing/2014/main" id="{BEE40984-60B1-DBC8-511E-362BA13FD540}"/>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1" name="Freeform 89">
                  <a:extLst>
                    <a:ext uri="{FF2B5EF4-FFF2-40B4-BE49-F238E27FC236}">
                      <a16:creationId xmlns:a16="http://schemas.microsoft.com/office/drawing/2014/main" id="{2BD65524-C210-8EFC-7588-9BF658D7BB35}"/>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31" name="Graphic 2">
                <a:extLst>
                  <a:ext uri="{FF2B5EF4-FFF2-40B4-BE49-F238E27FC236}">
                    <a16:creationId xmlns:a16="http://schemas.microsoft.com/office/drawing/2014/main" id="{C333E2DD-6716-DEEE-2BFE-99DFB84871BA}"/>
                  </a:ext>
                </a:extLst>
              </p:cNvPr>
              <p:cNvGrpSpPr/>
              <p:nvPr/>
            </p:nvGrpSpPr>
            <p:grpSpPr>
              <a:xfrm>
                <a:off x="6870802" y="5410804"/>
                <a:ext cx="2164690" cy="771262"/>
                <a:chOff x="6870802" y="5410804"/>
                <a:chExt cx="2164690" cy="771262"/>
              </a:xfrm>
              <a:solidFill>
                <a:srgbClr val="00A099"/>
              </a:solidFill>
            </p:grpSpPr>
            <p:sp>
              <p:nvSpPr>
                <p:cNvPr id="32" name="Freeform 80">
                  <a:extLst>
                    <a:ext uri="{FF2B5EF4-FFF2-40B4-BE49-F238E27FC236}">
                      <a16:creationId xmlns:a16="http://schemas.microsoft.com/office/drawing/2014/main" id="{9319B22D-C99A-D2F1-498B-4B9C564373E3}"/>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3" name="Freeform 81">
                  <a:extLst>
                    <a:ext uri="{FF2B5EF4-FFF2-40B4-BE49-F238E27FC236}">
                      <a16:creationId xmlns:a16="http://schemas.microsoft.com/office/drawing/2014/main" id="{F8E4FF81-4674-1F29-AF58-33CDDE5DFAF8}"/>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4" name="Freeform 82">
                  <a:extLst>
                    <a:ext uri="{FF2B5EF4-FFF2-40B4-BE49-F238E27FC236}">
                      <a16:creationId xmlns:a16="http://schemas.microsoft.com/office/drawing/2014/main" id="{CFED5D82-DEBA-E23A-418C-2F22CFFDA5C7}"/>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16" name="Graphic 2">
              <a:extLst>
                <a:ext uri="{FF2B5EF4-FFF2-40B4-BE49-F238E27FC236}">
                  <a16:creationId xmlns:a16="http://schemas.microsoft.com/office/drawing/2014/main" id="{19371E7A-A782-A690-6062-3E65185373BA}"/>
                </a:ext>
              </a:extLst>
            </p:cNvPr>
            <p:cNvGrpSpPr/>
            <p:nvPr/>
          </p:nvGrpSpPr>
          <p:grpSpPr>
            <a:xfrm>
              <a:off x="2716311" y="648027"/>
              <a:ext cx="2950814" cy="4756864"/>
              <a:chOff x="4425584" y="267785"/>
              <a:chExt cx="2950814" cy="4756864"/>
            </a:xfrm>
            <a:solidFill>
              <a:schemeClr val="accent1"/>
            </a:solidFill>
          </p:grpSpPr>
          <p:grpSp>
            <p:nvGrpSpPr>
              <p:cNvPr id="20" name="Graphic 2">
                <a:extLst>
                  <a:ext uri="{FF2B5EF4-FFF2-40B4-BE49-F238E27FC236}">
                    <a16:creationId xmlns:a16="http://schemas.microsoft.com/office/drawing/2014/main" id="{AC910508-C21C-3348-F469-04B81474BE27}"/>
                  </a:ext>
                </a:extLst>
              </p:cNvPr>
              <p:cNvGrpSpPr/>
              <p:nvPr/>
            </p:nvGrpSpPr>
            <p:grpSpPr>
              <a:xfrm>
                <a:off x="5720269" y="2764575"/>
                <a:ext cx="1656129" cy="1882392"/>
                <a:chOff x="5720269" y="2764575"/>
                <a:chExt cx="1656129" cy="1882392"/>
              </a:xfrm>
              <a:solidFill>
                <a:schemeClr val="accent1"/>
              </a:solidFill>
            </p:grpSpPr>
            <p:grpSp>
              <p:nvGrpSpPr>
                <p:cNvPr id="23" name="Graphic 2">
                  <a:extLst>
                    <a:ext uri="{FF2B5EF4-FFF2-40B4-BE49-F238E27FC236}">
                      <a16:creationId xmlns:a16="http://schemas.microsoft.com/office/drawing/2014/main" id="{D20E1906-556D-B4F9-8589-E54EE3A0CEDC}"/>
                    </a:ext>
                  </a:extLst>
                </p:cNvPr>
                <p:cNvGrpSpPr/>
                <p:nvPr/>
              </p:nvGrpSpPr>
              <p:grpSpPr>
                <a:xfrm>
                  <a:off x="5720269" y="2764575"/>
                  <a:ext cx="1656129" cy="1882392"/>
                  <a:chOff x="5720269" y="2764575"/>
                  <a:chExt cx="1656129" cy="1882392"/>
                </a:xfrm>
                <a:solidFill>
                  <a:srgbClr val="00A099"/>
                </a:solidFill>
              </p:grpSpPr>
              <p:sp>
                <p:nvSpPr>
                  <p:cNvPr id="27" name="Freeform 75">
                    <a:extLst>
                      <a:ext uri="{FF2B5EF4-FFF2-40B4-BE49-F238E27FC236}">
                        <a16:creationId xmlns:a16="http://schemas.microsoft.com/office/drawing/2014/main" id="{97F3DB1C-118D-C7C1-AEDF-E9042CD75175}"/>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8" name="Freeform 76">
                    <a:extLst>
                      <a:ext uri="{FF2B5EF4-FFF2-40B4-BE49-F238E27FC236}">
                        <a16:creationId xmlns:a16="http://schemas.microsoft.com/office/drawing/2014/main" id="{FEC144EF-E175-4BB7-B63D-DE5D17782173}"/>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9" name="Freeform 77">
                    <a:extLst>
                      <a:ext uri="{FF2B5EF4-FFF2-40B4-BE49-F238E27FC236}">
                        <a16:creationId xmlns:a16="http://schemas.microsoft.com/office/drawing/2014/main" id="{CA644BE9-5F83-8F12-86DC-E1CCD1C7D762}"/>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4" name="Freeform 72">
                  <a:extLst>
                    <a:ext uri="{FF2B5EF4-FFF2-40B4-BE49-F238E27FC236}">
                      <a16:creationId xmlns:a16="http://schemas.microsoft.com/office/drawing/2014/main" id="{1D00B076-EBB8-556C-3DFC-71759BD4C335}"/>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5" name="Freeform 73">
                  <a:extLst>
                    <a:ext uri="{FF2B5EF4-FFF2-40B4-BE49-F238E27FC236}">
                      <a16:creationId xmlns:a16="http://schemas.microsoft.com/office/drawing/2014/main" id="{2F7ED081-C999-8758-67C9-DAFC71A8E23E}"/>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6" name="Freeform 74">
                  <a:extLst>
                    <a:ext uri="{FF2B5EF4-FFF2-40B4-BE49-F238E27FC236}">
                      <a16:creationId xmlns:a16="http://schemas.microsoft.com/office/drawing/2014/main" id="{9D7A7B74-5E3E-31B5-21CB-36444F102446}"/>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1" name="Freeform 69">
                <a:extLst>
                  <a:ext uri="{FF2B5EF4-FFF2-40B4-BE49-F238E27FC236}">
                    <a16:creationId xmlns:a16="http://schemas.microsoft.com/office/drawing/2014/main" id="{1D585580-D909-3DE5-6253-F807672B018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Freeform 70">
                <a:extLst>
                  <a:ext uri="{FF2B5EF4-FFF2-40B4-BE49-F238E27FC236}">
                    <a16:creationId xmlns:a16="http://schemas.microsoft.com/office/drawing/2014/main" id="{E3E7C6BC-9D2C-45E8-3135-B9B8BF5A139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17" name="Graphic 2">
              <a:extLst>
                <a:ext uri="{FF2B5EF4-FFF2-40B4-BE49-F238E27FC236}">
                  <a16:creationId xmlns:a16="http://schemas.microsoft.com/office/drawing/2014/main" id="{C5D47B62-9857-773D-6817-770CDFB9066E}"/>
                </a:ext>
              </a:extLst>
            </p:cNvPr>
            <p:cNvGrpSpPr/>
            <p:nvPr/>
          </p:nvGrpSpPr>
          <p:grpSpPr>
            <a:xfrm>
              <a:off x="9002626" y="5508867"/>
              <a:ext cx="473062" cy="244679"/>
              <a:chOff x="9052805" y="5306649"/>
              <a:chExt cx="473062" cy="244679"/>
            </a:xfrm>
            <a:solidFill>
              <a:schemeClr val="accent4"/>
            </a:solidFill>
          </p:grpSpPr>
          <p:sp>
            <p:nvSpPr>
              <p:cNvPr id="18" name="Freeform 66">
                <a:extLst>
                  <a:ext uri="{FF2B5EF4-FFF2-40B4-BE49-F238E27FC236}">
                    <a16:creationId xmlns:a16="http://schemas.microsoft.com/office/drawing/2014/main" id="{40E5A50E-3316-61F4-53F7-A2A6DD0471DA}"/>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Freeform 67">
                <a:extLst>
                  <a:ext uri="{FF2B5EF4-FFF2-40B4-BE49-F238E27FC236}">
                    <a16:creationId xmlns:a16="http://schemas.microsoft.com/office/drawing/2014/main" id="{1A318567-5E5D-2409-051F-2200CB67401E}"/>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cxnSp>
        <p:nvCxnSpPr>
          <p:cNvPr id="43" name="Straight Connector 42">
            <a:extLst>
              <a:ext uri="{FF2B5EF4-FFF2-40B4-BE49-F238E27FC236}">
                <a16:creationId xmlns:a16="http://schemas.microsoft.com/office/drawing/2014/main" id="{515DAD2E-0239-2629-81B9-6C35ED1D55BB}"/>
              </a:ext>
            </a:extLst>
          </p:cNvPr>
          <p:cNvCxnSpPr>
            <a:cxnSpLocks/>
          </p:cNvCxnSpPr>
          <p:nvPr/>
        </p:nvCxnSpPr>
        <p:spPr>
          <a:xfrm>
            <a:off x="5703569" y="2990850"/>
            <a:ext cx="2939228" cy="0"/>
          </a:xfrm>
          <a:prstGeom prst="line">
            <a:avLst/>
          </a:prstGeom>
          <a:ln w="25400" cap="rnd">
            <a:solidFill>
              <a:srgbClr val="CBEAE7"/>
            </a:solidFill>
            <a:round/>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F85FF42B-03AC-FAA8-76CA-353BF5B90CFA}"/>
              </a:ext>
            </a:extLst>
          </p:cNvPr>
          <p:cNvSpPr>
            <a:spLocks noGrp="1"/>
          </p:cNvSpPr>
          <p:nvPr>
            <p:ph type="subTitle" idx="1"/>
          </p:nvPr>
        </p:nvSpPr>
        <p:spPr>
          <a:xfrm>
            <a:off x="5703569" y="3094356"/>
            <a:ext cx="2947981" cy="1241425"/>
          </a:xfrm>
        </p:spPr>
        <p:txBody>
          <a:bodyPr>
            <a:normAutofit/>
          </a:bodyPr>
          <a:lstStyle>
            <a:lvl1pPr marL="0" indent="0" algn="l">
              <a:buNone/>
              <a:defRPr sz="1800">
                <a:solidFill>
                  <a:schemeClr val="bg1"/>
                </a:solidFill>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2" indent="0" algn="ctr">
              <a:buNone/>
              <a:defRPr sz="1600"/>
            </a:lvl7pPr>
            <a:lvl8pPr marL="3200320" indent="0" algn="ctr">
              <a:buNone/>
              <a:defRPr sz="1600"/>
            </a:lvl8pPr>
            <a:lvl9pPr marL="3657509" indent="0" algn="ctr">
              <a:buNone/>
              <a:defRPr sz="1600"/>
            </a:lvl9pPr>
          </a:lstStyle>
          <a:p>
            <a:r>
              <a:rPr lang="en-US"/>
              <a:t>Click to edit Master subtitle style</a:t>
            </a:r>
            <a:endParaRPr lang="en-AE"/>
          </a:p>
        </p:txBody>
      </p:sp>
      <p:sp>
        <p:nvSpPr>
          <p:cNvPr id="2" name="Title 1">
            <a:extLst>
              <a:ext uri="{FF2B5EF4-FFF2-40B4-BE49-F238E27FC236}">
                <a16:creationId xmlns:a16="http://schemas.microsoft.com/office/drawing/2014/main" id="{8A6E9D5E-1E87-5800-4BA2-D8CE197C69E0}"/>
              </a:ext>
            </a:extLst>
          </p:cNvPr>
          <p:cNvSpPr>
            <a:spLocks noGrp="1"/>
          </p:cNvSpPr>
          <p:nvPr>
            <p:ph type="ctrTitle"/>
          </p:nvPr>
        </p:nvSpPr>
        <p:spPr>
          <a:xfrm>
            <a:off x="5703569" y="1100455"/>
            <a:ext cx="2947981" cy="1790700"/>
          </a:xfrm>
        </p:spPr>
        <p:txBody>
          <a:bodyPr anchor="b">
            <a:normAutofit/>
          </a:bodyPr>
          <a:lstStyle>
            <a:lvl1pPr algn="l">
              <a:defRPr sz="2000">
                <a:solidFill>
                  <a:schemeClr val="bg1"/>
                </a:solidFill>
              </a:defRPr>
            </a:lvl1pPr>
          </a:lstStyle>
          <a:p>
            <a:r>
              <a:rPr lang="en-US"/>
              <a:t>Click to edit Master title style</a:t>
            </a:r>
            <a:endParaRPr lang="en-AE"/>
          </a:p>
        </p:txBody>
      </p:sp>
    </p:spTree>
    <p:extLst>
      <p:ext uri="{BB962C8B-B14F-4D97-AF65-F5344CB8AC3E}">
        <p14:creationId xmlns:p14="http://schemas.microsoft.com/office/powerpoint/2010/main" val="26366703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Do Not Use">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C49DD4C-BEC7-0BC9-89AD-417A87846BDF}"/>
              </a:ext>
            </a:extLst>
          </p:cNvPr>
          <p:cNvGraphicFramePr>
            <a:graphicFrameLocks noChangeAspect="1"/>
          </p:cNvGraphicFramePr>
          <p:nvPr userDrawn="1">
            <p:custDataLst>
              <p:tags r:id="rId1"/>
            </p:custDataLst>
            <p:extLst>
              <p:ext uri="{D42A27DB-BD31-4B8C-83A1-F6EECF244321}">
                <p14:modId xmlns:p14="http://schemas.microsoft.com/office/powerpoint/2010/main" val="40556111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3" name="think-cell data - do not delete" hidden="1">
                        <a:extLst>
                          <a:ext uri="{FF2B5EF4-FFF2-40B4-BE49-F238E27FC236}">
                            <a16:creationId xmlns:a16="http://schemas.microsoft.com/office/drawing/2014/main" id="{AC49DD4C-BEC7-0BC9-89AD-417A87846B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pic>
        <p:nvPicPr>
          <p:cNvPr id="8" name="Picture Placeholder 14">
            <a:extLst>
              <a:ext uri="{FF2B5EF4-FFF2-40B4-BE49-F238E27FC236}">
                <a16:creationId xmlns:a16="http://schemas.microsoft.com/office/drawing/2014/main" id="{F43B1177-EE3F-37B2-D435-8F8EEBF4A0D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9" y="-2727"/>
            <a:ext cx="9153693" cy="5148952"/>
          </a:xfrm>
          <a:prstGeom prst="rect">
            <a:avLst/>
          </a:prstGeom>
          <a:noFill/>
        </p:spPr>
      </p:pic>
      <p:grpSp>
        <p:nvGrpSpPr>
          <p:cNvPr id="9" name="Graphic 2">
            <a:extLst>
              <a:ext uri="{FF2B5EF4-FFF2-40B4-BE49-F238E27FC236}">
                <a16:creationId xmlns:a16="http://schemas.microsoft.com/office/drawing/2014/main" id="{629D7DF9-2FFB-CA9B-D0E1-CD0F4E78F8C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10" name="Graphic 2">
              <a:extLst>
                <a:ext uri="{FF2B5EF4-FFF2-40B4-BE49-F238E27FC236}">
                  <a16:creationId xmlns:a16="http://schemas.microsoft.com/office/drawing/2014/main" id="{63854936-3707-C179-ED0A-C3178706CFDE}"/>
                </a:ext>
              </a:extLst>
            </p:cNvPr>
            <p:cNvGrpSpPr/>
            <p:nvPr/>
          </p:nvGrpSpPr>
          <p:grpSpPr>
            <a:xfrm>
              <a:off x="5720269" y="2764575"/>
              <a:ext cx="1656129" cy="1882392"/>
              <a:chOff x="5720269" y="2764575"/>
              <a:chExt cx="1656129" cy="1882392"/>
            </a:xfrm>
            <a:solidFill>
              <a:schemeClr val="accent1"/>
            </a:solidFill>
          </p:grpSpPr>
          <p:grpSp>
            <p:nvGrpSpPr>
              <p:cNvPr id="13" name="Graphic 2">
                <a:extLst>
                  <a:ext uri="{FF2B5EF4-FFF2-40B4-BE49-F238E27FC236}">
                    <a16:creationId xmlns:a16="http://schemas.microsoft.com/office/drawing/2014/main" id="{A7E7E6A8-212F-B2F6-B689-DE5392E9A650}"/>
                  </a:ext>
                </a:extLst>
              </p:cNvPr>
              <p:cNvGrpSpPr/>
              <p:nvPr/>
            </p:nvGrpSpPr>
            <p:grpSpPr>
              <a:xfrm>
                <a:off x="5720269" y="2764575"/>
                <a:ext cx="1656129" cy="1882392"/>
                <a:chOff x="5720269" y="2764575"/>
                <a:chExt cx="1656129" cy="1882392"/>
              </a:xfrm>
              <a:solidFill>
                <a:srgbClr val="00A099"/>
              </a:solidFill>
            </p:grpSpPr>
            <p:sp>
              <p:nvSpPr>
                <p:cNvPr id="17" name="Freeform 75">
                  <a:extLst>
                    <a:ext uri="{FF2B5EF4-FFF2-40B4-BE49-F238E27FC236}">
                      <a16:creationId xmlns:a16="http://schemas.microsoft.com/office/drawing/2014/main" id="{E8DF4AF7-11ED-705B-8D7C-92BF33AFCFF1}"/>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6">
                  <a:extLst>
                    <a:ext uri="{FF2B5EF4-FFF2-40B4-BE49-F238E27FC236}">
                      <a16:creationId xmlns:a16="http://schemas.microsoft.com/office/drawing/2014/main" id="{CEA1F491-23EA-A95A-5186-B16499A0534B}"/>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Freeform 77">
                  <a:extLst>
                    <a:ext uri="{FF2B5EF4-FFF2-40B4-BE49-F238E27FC236}">
                      <a16:creationId xmlns:a16="http://schemas.microsoft.com/office/drawing/2014/main" id="{FE9A57D5-2AEE-950A-9E9D-C2530527BEB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4" name="Freeform 72">
                <a:extLst>
                  <a:ext uri="{FF2B5EF4-FFF2-40B4-BE49-F238E27FC236}">
                    <a16:creationId xmlns:a16="http://schemas.microsoft.com/office/drawing/2014/main" id="{D4439610-ABFF-850C-DB57-C92AE4670F78}"/>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3">
                <a:extLst>
                  <a:ext uri="{FF2B5EF4-FFF2-40B4-BE49-F238E27FC236}">
                    <a16:creationId xmlns:a16="http://schemas.microsoft.com/office/drawing/2014/main" id="{F2E99D1C-7A3E-362C-5368-A22764FD0A2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4">
                <a:extLst>
                  <a:ext uri="{FF2B5EF4-FFF2-40B4-BE49-F238E27FC236}">
                    <a16:creationId xmlns:a16="http://schemas.microsoft.com/office/drawing/2014/main" id="{57B39A8B-4C2E-E73B-2939-F44C5C8945D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69">
              <a:extLst>
                <a:ext uri="{FF2B5EF4-FFF2-40B4-BE49-F238E27FC236}">
                  <a16:creationId xmlns:a16="http://schemas.microsoft.com/office/drawing/2014/main" id="{B01CFC8D-EAAB-072D-666C-B7D3E1B97F1C}"/>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0">
              <a:extLst>
                <a:ext uri="{FF2B5EF4-FFF2-40B4-BE49-F238E27FC236}">
                  <a16:creationId xmlns:a16="http://schemas.microsoft.com/office/drawing/2014/main" id="{365F49D4-B7AD-09E3-423E-6B7FBB9562D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pic>
        <p:nvPicPr>
          <p:cNvPr id="20" name="Picture 19">
            <a:extLst>
              <a:ext uri="{FF2B5EF4-FFF2-40B4-BE49-F238E27FC236}">
                <a16:creationId xmlns:a16="http://schemas.microsoft.com/office/drawing/2014/main" id="{CC1F151B-8AE3-1C6A-A9DE-541335FA1F34}"/>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t="-126"/>
          <a:stretch/>
        </p:blipFill>
        <p:spPr>
          <a:xfrm>
            <a:off x="5759872" y="1"/>
            <a:ext cx="3384128" cy="5142476"/>
          </a:xfrm>
          <a:custGeom>
            <a:avLst/>
            <a:gdLst>
              <a:gd name="connsiteX0" fmla="*/ 1105105 w 4512171"/>
              <a:gd name="connsiteY0" fmla="*/ 0 h 6846621"/>
              <a:gd name="connsiteX1" fmla="*/ 4512171 w 4512171"/>
              <a:gd name="connsiteY1" fmla="*/ 0 h 6846621"/>
              <a:gd name="connsiteX2" fmla="*/ 4512171 w 4512171"/>
              <a:gd name="connsiteY2" fmla="*/ 6846621 h 6846621"/>
              <a:gd name="connsiteX3" fmla="*/ 563823 w 4512171"/>
              <a:gd name="connsiteY3" fmla="*/ 6846621 h 6846621"/>
              <a:gd name="connsiteX4" fmla="*/ 568538 w 4512171"/>
              <a:gd name="connsiteY4" fmla="*/ 6843623 h 6846621"/>
              <a:gd name="connsiteX5" fmla="*/ 568537 w 4512171"/>
              <a:gd name="connsiteY5" fmla="*/ 6843623 h 6846621"/>
              <a:gd name="connsiteX6" fmla="*/ 563822 w 4512171"/>
              <a:gd name="connsiteY6" fmla="*/ 6846621 h 6846621"/>
              <a:gd name="connsiteX7" fmla="*/ 0 w 4512171"/>
              <a:gd name="connsiteY7" fmla="*/ 6846621 h 6846621"/>
              <a:gd name="connsiteX8" fmla="*/ 167413 w 4512171"/>
              <a:gd name="connsiteY8" fmla="*/ 5809420 h 6846621"/>
              <a:gd name="connsiteX9" fmla="*/ 925593 w 4512171"/>
              <a:gd name="connsiteY9" fmla="*/ 5809420 h 6846621"/>
              <a:gd name="connsiteX10" fmla="*/ 925593 w 4512171"/>
              <a:gd name="connsiteY10" fmla="*/ 5809419 h 6846621"/>
              <a:gd name="connsiteX11" fmla="*/ 167413 w 4512171"/>
              <a:gd name="connsiteY11" fmla="*/ 5809419 h 684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12171" h="6846621">
                <a:moveTo>
                  <a:pt x="1105105" y="0"/>
                </a:moveTo>
                <a:lnTo>
                  <a:pt x="4512171" y="0"/>
                </a:lnTo>
                <a:lnTo>
                  <a:pt x="4512171" y="6846621"/>
                </a:lnTo>
                <a:lnTo>
                  <a:pt x="563823" y="6846621"/>
                </a:lnTo>
                <a:lnTo>
                  <a:pt x="568538" y="6843623"/>
                </a:lnTo>
                <a:lnTo>
                  <a:pt x="568537" y="6843623"/>
                </a:lnTo>
                <a:lnTo>
                  <a:pt x="563822" y="6846621"/>
                </a:lnTo>
                <a:lnTo>
                  <a:pt x="0" y="6846621"/>
                </a:lnTo>
                <a:lnTo>
                  <a:pt x="167413" y="5809420"/>
                </a:lnTo>
                <a:lnTo>
                  <a:pt x="925593" y="5809420"/>
                </a:lnTo>
                <a:lnTo>
                  <a:pt x="925593" y="5809419"/>
                </a:lnTo>
                <a:lnTo>
                  <a:pt x="167413" y="5809419"/>
                </a:lnTo>
                <a:close/>
              </a:path>
            </a:pathLst>
          </a:custGeom>
          <a:noFill/>
          <a:effectLst>
            <a:outerShdw blurRad="190500" dist="63500" dir="10800000" algn="r" rotWithShape="0">
              <a:prstClr val="black">
                <a:alpha val="40000"/>
              </a:prstClr>
            </a:outerShdw>
          </a:effectLst>
        </p:spPr>
      </p:pic>
      <p:sp>
        <p:nvSpPr>
          <p:cNvPr id="21" name="Freeform 8">
            <a:extLst>
              <a:ext uri="{FF2B5EF4-FFF2-40B4-BE49-F238E27FC236}">
                <a16:creationId xmlns:a16="http://schemas.microsoft.com/office/drawing/2014/main" id="{446F043B-249B-6492-7BBD-7C2766E2E242}"/>
              </a:ext>
            </a:extLst>
          </p:cNvPr>
          <p:cNvSpPr/>
          <p:nvPr/>
        </p:nvSpPr>
        <p:spPr>
          <a:xfrm>
            <a:off x="5754984"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22" name="Straight Connector 21">
            <a:extLst>
              <a:ext uri="{FF2B5EF4-FFF2-40B4-BE49-F238E27FC236}">
                <a16:creationId xmlns:a16="http://schemas.microsoft.com/office/drawing/2014/main" id="{0723795D-9378-7FB7-C711-11F7C20ADEDF}"/>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6D101FA7-7D28-FDAD-48FE-E07FB61C5D2D}"/>
              </a:ext>
            </a:extLst>
          </p:cNvPr>
          <p:cNvSpPr>
            <a:spLocks noGrp="1"/>
          </p:cNvSpPr>
          <p:nvPr>
            <p:ph type="dt" sz="half" idx="10"/>
          </p:nvPr>
        </p:nvSpPr>
        <p:spPr>
          <a:xfrm>
            <a:off x="7632340" y="4972050"/>
            <a:ext cx="609508" cy="171450"/>
          </a:xfrm>
        </p:spPr>
        <p:txBody>
          <a:bodyPr/>
          <a:lstStyle/>
          <a:p>
            <a:r>
              <a:rPr lang="en-US"/>
              <a:t>14/01/2024</a:t>
            </a:r>
            <a:endParaRPr lang="en-AE"/>
          </a:p>
        </p:txBody>
      </p:sp>
      <p:sp>
        <p:nvSpPr>
          <p:cNvPr id="5" name="Footer Placeholder 4">
            <a:extLst>
              <a:ext uri="{FF2B5EF4-FFF2-40B4-BE49-F238E27FC236}">
                <a16:creationId xmlns:a16="http://schemas.microsoft.com/office/drawing/2014/main" id="{AD0C0B73-0DB1-780D-7425-9640441AB632}"/>
              </a:ext>
            </a:extLst>
          </p:cNvPr>
          <p:cNvSpPr>
            <a:spLocks noGrp="1"/>
          </p:cNvSpPr>
          <p:nvPr>
            <p:ph type="ftr" sz="quarter" idx="11"/>
          </p:nvPr>
        </p:nvSpPr>
        <p:spPr>
          <a:xfrm>
            <a:off x="10468" y="4970700"/>
            <a:ext cx="6451742" cy="174151"/>
          </a:xfrm>
        </p:spPr>
        <p:txBody>
          <a:bodyPr/>
          <a:lstStyle/>
          <a:p>
            <a:endParaRPr lang="en-AE"/>
          </a:p>
        </p:txBody>
      </p:sp>
      <p:sp>
        <p:nvSpPr>
          <p:cNvPr id="6" name="Slide Number Placeholder 5">
            <a:extLst>
              <a:ext uri="{FF2B5EF4-FFF2-40B4-BE49-F238E27FC236}">
                <a16:creationId xmlns:a16="http://schemas.microsoft.com/office/drawing/2014/main" id="{24D63120-A813-93F1-01F3-776638B9173A}"/>
              </a:ext>
            </a:extLst>
          </p:cNvPr>
          <p:cNvSpPr>
            <a:spLocks noGrp="1"/>
          </p:cNvSpPr>
          <p:nvPr>
            <p:ph type="sldNum" sz="quarter" idx="12"/>
          </p:nvPr>
        </p:nvSpPr>
        <p:spPr>
          <a:xfrm>
            <a:off x="8246921" y="4972050"/>
            <a:ext cx="400722" cy="172800"/>
          </a:xfrm>
        </p:spPr>
        <p:txBody>
          <a:bodyPr/>
          <a:lstStyle/>
          <a:p>
            <a:fld id="{94EAE7B1-68BD-4D2B-934C-E322FB164993}" type="slidenum">
              <a:rPr lang="en-AE" smtClean="0"/>
              <a:t>‹#›</a:t>
            </a:fld>
            <a:endParaRPr lang="en-AE"/>
          </a:p>
        </p:txBody>
      </p:sp>
      <p:sp>
        <p:nvSpPr>
          <p:cNvPr id="3" name="Text Placeholder 2">
            <a:extLst>
              <a:ext uri="{FF2B5EF4-FFF2-40B4-BE49-F238E27FC236}">
                <a16:creationId xmlns:a16="http://schemas.microsoft.com/office/drawing/2014/main" id="{3CF23CEE-D176-2ACA-AFD6-3460F2D4CC4A}"/>
              </a:ext>
            </a:extLst>
          </p:cNvPr>
          <p:cNvSpPr>
            <a:spLocks noGrp="1"/>
          </p:cNvSpPr>
          <p:nvPr>
            <p:ph type="body" idx="1"/>
          </p:nvPr>
        </p:nvSpPr>
        <p:spPr>
          <a:xfrm>
            <a:off x="6597254" y="3646169"/>
            <a:ext cx="2025253" cy="921069"/>
          </a:xfrm>
        </p:spPr>
        <p:txBody>
          <a:bodyPr>
            <a:normAutofit/>
          </a:bodyPr>
          <a:lstStyle>
            <a:lvl1pPr marL="0" indent="0">
              <a:buNone/>
              <a:defRPr sz="1600">
                <a:solidFill>
                  <a:schemeClr val="accent3"/>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BF9CBF70-D70A-FEF8-91EC-8B6050371200}"/>
              </a:ext>
            </a:extLst>
          </p:cNvPr>
          <p:cNvSpPr>
            <a:spLocks noGrp="1"/>
          </p:cNvSpPr>
          <p:nvPr>
            <p:ph type="title"/>
          </p:nvPr>
        </p:nvSpPr>
        <p:spPr>
          <a:xfrm>
            <a:off x="6597254" y="2122169"/>
            <a:ext cx="2025253" cy="1392380"/>
          </a:xfrm>
        </p:spPr>
        <p:txBody>
          <a:bodyPr vert="horz" anchor="b">
            <a:normAutofit/>
          </a:bodyPr>
          <a:lstStyle>
            <a:lvl1pPr>
              <a:defRPr sz="2000"/>
            </a:lvl1pPr>
          </a:lstStyle>
          <a:p>
            <a:r>
              <a:rPr lang="en-US"/>
              <a:t>Click to edit Master title style</a:t>
            </a:r>
            <a:endParaRPr lang="en-AE"/>
          </a:p>
        </p:txBody>
      </p:sp>
    </p:spTree>
    <p:extLst>
      <p:ext uri="{BB962C8B-B14F-4D97-AF65-F5344CB8AC3E}">
        <p14:creationId xmlns:p14="http://schemas.microsoft.com/office/powerpoint/2010/main" val="16550590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p:txBody>
          <a:bodyPr/>
          <a:lstStyle/>
          <a:p>
            <a:r>
              <a:rPr lang="en-US"/>
              <a:t>14/01/2024</a:t>
            </a:r>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p>
            <a:fld id="{7B1F438D-4EAF-094E-9162-80CF3EF77236}" type="slidenum">
              <a:rPr lang="en-US" smtClean="0"/>
              <a:pPr/>
              <a:t>‹#›</a:t>
            </a:fld>
            <a:endParaRPr lang="en-US"/>
          </a:p>
        </p:txBody>
      </p:sp>
      <p:sp>
        <p:nvSpPr>
          <p:cNvPr id="6" name="Rectangle 5">
            <a:extLst>
              <a:ext uri="{FF2B5EF4-FFF2-40B4-BE49-F238E27FC236}">
                <a16:creationId xmlns:a16="http://schemas.microsoft.com/office/drawing/2014/main" id="{C23E11E8-3E35-AAEF-F947-C1F8475AD957}"/>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718245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Date Placeholder 4">
            <a:extLst>
              <a:ext uri="{FF2B5EF4-FFF2-40B4-BE49-F238E27FC236}">
                <a16:creationId xmlns:a16="http://schemas.microsoft.com/office/drawing/2014/main" id="{86BD3F46-FE40-E8E1-1A94-2F5EA06F0399}"/>
              </a:ext>
            </a:extLst>
          </p:cNvPr>
          <p:cNvSpPr>
            <a:spLocks noGrp="1"/>
          </p:cNvSpPr>
          <p:nvPr>
            <p:ph type="dt" sz="half" idx="14"/>
          </p:nvPr>
        </p:nvSpPr>
        <p:spPr>
          <a:xfrm>
            <a:off x="7024385" y="4972050"/>
            <a:ext cx="609508" cy="171450"/>
          </a:xfrm>
        </p:spPr>
        <p:txBody>
          <a:bodyPr/>
          <a:lstStyle/>
          <a:p>
            <a:r>
              <a:rPr lang="en-US"/>
              <a:t>14/01/2024</a:t>
            </a:r>
          </a:p>
        </p:txBody>
      </p:sp>
      <p:sp>
        <p:nvSpPr>
          <p:cNvPr id="9" name="Footer Placeholder 8">
            <a:extLst>
              <a:ext uri="{FF2B5EF4-FFF2-40B4-BE49-F238E27FC236}">
                <a16:creationId xmlns:a16="http://schemas.microsoft.com/office/drawing/2014/main" id="{70E0A28E-1EB0-50D3-1E79-8B5E8811D972}"/>
              </a:ext>
            </a:extLst>
          </p:cNvPr>
          <p:cNvSpPr>
            <a:spLocks noGrp="1"/>
          </p:cNvSpPr>
          <p:nvPr>
            <p:ph type="ftr" sz="quarter" idx="15"/>
          </p:nvPr>
        </p:nvSpPr>
        <p:spPr/>
        <p:txBody>
          <a:bodyPr/>
          <a:lstStyle/>
          <a:p>
            <a:endParaRPr lang="en-US"/>
          </a:p>
        </p:txBody>
      </p:sp>
      <p:sp>
        <p:nvSpPr>
          <p:cNvPr id="10" name="Slide Number Placeholder 9">
            <a:extLst>
              <a:ext uri="{FF2B5EF4-FFF2-40B4-BE49-F238E27FC236}">
                <a16:creationId xmlns:a16="http://schemas.microsoft.com/office/drawing/2014/main" id="{691B4B0F-DC2F-D7E5-8DC4-79399C81417D}"/>
              </a:ext>
            </a:extLst>
          </p:cNvPr>
          <p:cNvSpPr>
            <a:spLocks noGrp="1"/>
          </p:cNvSpPr>
          <p:nvPr>
            <p:ph type="sldNum" sz="quarter" idx="16"/>
          </p:nvPr>
        </p:nvSpPr>
        <p:spPr>
          <a:xfrm>
            <a:off x="7638966" y="4972050"/>
            <a:ext cx="400722" cy="172800"/>
          </a:xfrm>
        </p:spPr>
        <p:txBody>
          <a:bodyPr/>
          <a:lstStyle/>
          <a:p>
            <a:fld id="{7B1F438D-4EAF-094E-9162-80CF3EF77236}" type="slidenum">
              <a:rPr lang="en-US" smtClean="0"/>
              <a:pPr/>
              <a:t>‹#›</a:t>
            </a:fld>
            <a:endParaRPr lang="en-US"/>
          </a:p>
        </p:txBody>
      </p:sp>
      <p:sp>
        <p:nvSpPr>
          <p:cNvPr id="3" name="Rectangle 2">
            <a:extLst>
              <a:ext uri="{FF2B5EF4-FFF2-40B4-BE49-F238E27FC236}">
                <a16:creationId xmlns:a16="http://schemas.microsoft.com/office/drawing/2014/main" id="{6D389ABA-0526-2391-30B6-A64A102ACA47}"/>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576571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31342241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Title 2">
            <a:extLst>
              <a:ext uri="{FF2B5EF4-FFF2-40B4-BE49-F238E27FC236}">
                <a16:creationId xmlns:a16="http://schemas.microsoft.com/office/drawing/2014/main" id="{B1651EB0-1B2C-14E2-AF80-EC037348B6D8}"/>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64113038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DD49198D-D2DB-4074-8A13-E1E3A8E5A2C8}" type="datetime1">
              <a:rPr lang="en-US" smtClean="0"/>
              <a:t>5/14/2025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28601186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24127196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3800948119"/>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06674806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1488"/>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3" name="Title 2">
            <a:extLst>
              <a:ext uri="{FF2B5EF4-FFF2-40B4-BE49-F238E27FC236}">
                <a16:creationId xmlns:a16="http://schemas.microsoft.com/office/drawing/2014/main" id="{2BE900DD-787F-F12D-4277-5A85E59EB274}"/>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288280782"/>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373231981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489845005"/>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397524158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2338"/>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4" name="Title 3">
            <a:extLst>
              <a:ext uri="{FF2B5EF4-FFF2-40B4-BE49-F238E27FC236}">
                <a16:creationId xmlns:a16="http://schemas.microsoft.com/office/drawing/2014/main" id="{000572A4-4DF5-BB36-E43B-660A53DAB75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333989017"/>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164803906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4106"/>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4425144"/>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53286423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2338"/>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741807930"/>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07496494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4000"/>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737385599"/>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388166210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66F0BCB3-A29A-3BA0-DE6E-5CB8402A35EF}"/>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7255184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7150856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4365291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23074124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2664266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8D60AA34-8ED1-465F-95C6-78626713C4BB}" type="datetime1">
              <a:rPr lang="en-US" smtClean="0"/>
              <a:t>5/14/2025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06833378"/>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35188237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24E3F0CE-DD8E-4EC3-5C51-97C93E3C1EB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9191523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229017794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294690178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404501497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25775930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Rectangle 3">
            <a:extLst>
              <a:ext uri="{FF2B5EF4-FFF2-40B4-BE49-F238E27FC236}">
                <a16:creationId xmlns:a16="http://schemas.microsoft.com/office/drawing/2014/main" id="{5B500120-DEA7-2D41-C308-0727387FE75E}"/>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37ABD646-1E0B-3FBE-22E5-80CC40B4CFA0}"/>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516349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p:txBody>
          <a:bodyPr/>
          <a:lstStyle/>
          <a:p>
            <a:r>
              <a:rPr lang="en-US"/>
              <a:t>14/01/2024</a:t>
            </a:r>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8" name="Rectangle 7">
            <a:extLst>
              <a:ext uri="{FF2B5EF4-FFF2-40B4-BE49-F238E27FC236}">
                <a16:creationId xmlns:a16="http://schemas.microsoft.com/office/drawing/2014/main" id="{874B915C-2BD4-24F2-64EC-C6844A8180FD}"/>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a:lvl1pPr>
            <a:lvl2pPr>
              <a:defRPr sz="1000"/>
            </a:lvl2pPr>
            <a:lvl3pPr>
              <a:defRPr sz="900"/>
            </a:lvl3pPr>
            <a:lvl4pPr>
              <a:defRPr sz="800"/>
            </a:lvl4pPr>
            <a:lvl5pPr>
              <a:defRPr sz="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5122474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p:txBody>
          <a:bodyPr/>
          <a:lstStyle/>
          <a:p>
            <a:r>
              <a:rPr lang="en-US"/>
              <a:t>14/01/2024</a:t>
            </a:r>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8" name="Rectangle 7">
            <a:extLst>
              <a:ext uri="{FF2B5EF4-FFF2-40B4-BE49-F238E27FC236}">
                <a16:creationId xmlns:a16="http://schemas.microsoft.com/office/drawing/2014/main" id="{3EC7A3A5-41C2-4360-F048-23818B219F71}"/>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8295967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07464045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p:txBody>
          <a:bodyPr/>
          <a:lstStyle/>
          <a:p>
            <a:r>
              <a:rPr lang="en-US"/>
              <a:t>14/01/2024</a:t>
            </a:r>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90452021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p:txBody>
          <a:bodyPr/>
          <a:lstStyle/>
          <a:p>
            <a:r>
              <a:rPr lang="en-US"/>
              <a:t>14/01/2024</a:t>
            </a:r>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7" name="Rectangle 6">
            <a:extLst>
              <a:ext uri="{FF2B5EF4-FFF2-40B4-BE49-F238E27FC236}">
                <a16:creationId xmlns:a16="http://schemas.microsoft.com/office/drawing/2014/main" id="{B87DA450-A697-524F-0871-5E0366A37E4B}"/>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36826365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8_Title slid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9A1619F-DB93-48B7-1FAD-2291BB7DB9B8}"/>
              </a:ext>
            </a:extLst>
          </p:cNvPr>
          <p:cNvSpPr/>
          <p:nvPr/>
        </p:nvSpPr>
        <p:spPr>
          <a:xfrm flipV="1">
            <a:off x="298174" y="756404"/>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16" name="think-cell data - do not delete" hidden="1">
            <a:extLst>
              <a:ext uri="{FF2B5EF4-FFF2-40B4-BE49-F238E27FC236}">
                <a16:creationId xmlns:a16="http://schemas.microsoft.com/office/drawing/2014/main" id="{D9BAD769-40C0-FE34-B5C5-38375D7E11EE}"/>
              </a:ext>
            </a:extLst>
          </p:cNvPr>
          <p:cNvGraphicFramePr>
            <a:graphicFrameLocks noChangeAspect="1"/>
          </p:cNvGraphicFramePr>
          <p:nvPr>
            <p:custDataLst>
              <p:tags r:id="rId1"/>
            </p:custDataLst>
            <p:extLst>
              <p:ext uri="{D42A27DB-BD31-4B8C-83A1-F6EECF244321}">
                <p14:modId xmlns:p14="http://schemas.microsoft.com/office/powerpoint/2010/main" val="36167813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6" name="think-cell data - do not delete" hidden="1">
                        <a:extLst>
                          <a:ext uri="{FF2B5EF4-FFF2-40B4-BE49-F238E27FC236}">
                            <a16:creationId xmlns:a16="http://schemas.microsoft.com/office/drawing/2014/main" id="{D9BAD769-40C0-FE34-B5C5-38375D7E11EE}"/>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2">
            <a:extLst>
              <a:ext uri="{FF2B5EF4-FFF2-40B4-BE49-F238E27FC236}">
                <a16:creationId xmlns:a16="http://schemas.microsoft.com/office/drawing/2014/main" id="{96722100-8CAE-E97B-B308-61A1A7041CF5}"/>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prstClr val="black">
                <a:alpha val="40000"/>
              </a:prstClr>
            </a:outerShdw>
          </a:effectLst>
        </p:spPr>
      </p:pic>
      <p:sp>
        <p:nvSpPr>
          <p:cNvPr id="4" name="Freeform 3">
            <a:extLst>
              <a:ext uri="{FF2B5EF4-FFF2-40B4-BE49-F238E27FC236}">
                <a16:creationId xmlns:a16="http://schemas.microsoft.com/office/drawing/2014/main" id="{83DCC929-4FEB-3B38-06E1-E3D49DC8AFB4}"/>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6D94320F-F81C-BDE2-973C-917BEC531509}"/>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6" name="Freeform 5">
            <a:extLst>
              <a:ext uri="{FF2B5EF4-FFF2-40B4-BE49-F238E27FC236}">
                <a16:creationId xmlns:a16="http://schemas.microsoft.com/office/drawing/2014/main" id="{0788466C-26E7-8520-BF63-2D2A302D8236}"/>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5" name="TextBox 14">
            <a:extLst>
              <a:ext uri="{FF2B5EF4-FFF2-40B4-BE49-F238E27FC236}">
                <a16:creationId xmlns:a16="http://schemas.microsoft.com/office/drawing/2014/main" id="{F271CF6B-1425-57AD-B28D-FB20D16CD64C}"/>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grpSp>
        <p:nvGrpSpPr>
          <p:cNvPr id="7" name="Group 6">
            <a:extLst>
              <a:ext uri="{FF2B5EF4-FFF2-40B4-BE49-F238E27FC236}">
                <a16:creationId xmlns:a16="http://schemas.microsoft.com/office/drawing/2014/main" id="{87CB412D-5EC5-9211-8366-91E46B9AC972}"/>
              </a:ext>
            </a:extLst>
          </p:cNvPr>
          <p:cNvGrpSpPr>
            <a:grpSpLocks noChangeAspect="1"/>
          </p:cNvGrpSpPr>
          <p:nvPr/>
        </p:nvGrpSpPr>
        <p:grpSpPr>
          <a:xfrm>
            <a:off x="250461" y="210563"/>
            <a:ext cx="1188566" cy="1011018"/>
            <a:chOff x="2716311" y="648027"/>
            <a:chExt cx="6759377" cy="5739971"/>
          </a:xfrm>
        </p:grpSpPr>
        <p:grpSp>
          <p:nvGrpSpPr>
            <p:cNvPr id="8" name="Graphic 2">
              <a:extLst>
                <a:ext uri="{FF2B5EF4-FFF2-40B4-BE49-F238E27FC236}">
                  <a16:creationId xmlns:a16="http://schemas.microsoft.com/office/drawing/2014/main" id="{6662BBD5-F492-4C22-0B67-B55642E4DA2A}"/>
                </a:ext>
              </a:extLst>
            </p:cNvPr>
            <p:cNvGrpSpPr/>
            <p:nvPr/>
          </p:nvGrpSpPr>
          <p:grpSpPr>
            <a:xfrm>
              <a:off x="2716311" y="5613022"/>
              <a:ext cx="6269002" cy="774976"/>
              <a:chOff x="2766490" y="5410804"/>
              <a:chExt cx="6269002" cy="774976"/>
            </a:xfrm>
            <a:solidFill>
              <a:schemeClr val="accent1"/>
            </a:solidFill>
          </p:grpSpPr>
          <p:grpSp>
            <p:nvGrpSpPr>
              <p:cNvPr id="57" name="Graphic 2">
                <a:extLst>
                  <a:ext uri="{FF2B5EF4-FFF2-40B4-BE49-F238E27FC236}">
                    <a16:creationId xmlns:a16="http://schemas.microsoft.com/office/drawing/2014/main" id="{CD42DCB9-2FF2-C97C-8693-DE5C6B017E04}"/>
                  </a:ext>
                </a:extLst>
              </p:cNvPr>
              <p:cNvGrpSpPr/>
              <p:nvPr/>
            </p:nvGrpSpPr>
            <p:grpSpPr>
              <a:xfrm>
                <a:off x="2766490" y="5426323"/>
                <a:ext cx="3923857" cy="759457"/>
                <a:chOff x="2766490" y="5426323"/>
                <a:chExt cx="3923857" cy="759457"/>
              </a:xfrm>
              <a:solidFill>
                <a:srgbClr val="FFFFFF"/>
              </a:solidFill>
            </p:grpSpPr>
            <p:sp>
              <p:nvSpPr>
                <p:cNvPr id="62" name="Freeform 83">
                  <a:extLst>
                    <a:ext uri="{FF2B5EF4-FFF2-40B4-BE49-F238E27FC236}">
                      <a16:creationId xmlns:a16="http://schemas.microsoft.com/office/drawing/2014/main" id="{098C45A0-DB7D-8377-902A-9F2672B41C02}"/>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3" name="Freeform 84">
                  <a:extLst>
                    <a:ext uri="{FF2B5EF4-FFF2-40B4-BE49-F238E27FC236}">
                      <a16:creationId xmlns:a16="http://schemas.microsoft.com/office/drawing/2014/main" id="{95BD3218-5044-95E6-AB2B-4178B1877736}"/>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4" name="Freeform 85">
                  <a:extLst>
                    <a:ext uri="{FF2B5EF4-FFF2-40B4-BE49-F238E27FC236}">
                      <a16:creationId xmlns:a16="http://schemas.microsoft.com/office/drawing/2014/main" id="{F46FE32A-4DFC-F4D6-F372-053F948A5814}"/>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5" name="Freeform 86">
                  <a:extLst>
                    <a:ext uri="{FF2B5EF4-FFF2-40B4-BE49-F238E27FC236}">
                      <a16:creationId xmlns:a16="http://schemas.microsoft.com/office/drawing/2014/main" id="{C9A4E959-983D-2D0E-50BB-11956BE6D0F7}"/>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7" name="Freeform 87">
                  <a:extLst>
                    <a:ext uri="{FF2B5EF4-FFF2-40B4-BE49-F238E27FC236}">
                      <a16:creationId xmlns:a16="http://schemas.microsoft.com/office/drawing/2014/main" id="{575EE56F-2C3A-B3F8-721C-39BBB728B3D4}"/>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8" name="Freeform 88">
                  <a:extLst>
                    <a:ext uri="{FF2B5EF4-FFF2-40B4-BE49-F238E27FC236}">
                      <a16:creationId xmlns:a16="http://schemas.microsoft.com/office/drawing/2014/main" id="{CA76DB0E-96C8-A173-9103-376B0B33D753}"/>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9" name="Freeform 89">
                  <a:extLst>
                    <a:ext uri="{FF2B5EF4-FFF2-40B4-BE49-F238E27FC236}">
                      <a16:creationId xmlns:a16="http://schemas.microsoft.com/office/drawing/2014/main" id="{819901E0-017D-C922-0F6A-54CEF0DDAFA2}"/>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58" name="Graphic 2">
                <a:extLst>
                  <a:ext uri="{FF2B5EF4-FFF2-40B4-BE49-F238E27FC236}">
                    <a16:creationId xmlns:a16="http://schemas.microsoft.com/office/drawing/2014/main" id="{2E4296B1-AC57-D498-8F39-EC75483EA371}"/>
                  </a:ext>
                </a:extLst>
              </p:cNvPr>
              <p:cNvGrpSpPr/>
              <p:nvPr/>
            </p:nvGrpSpPr>
            <p:grpSpPr>
              <a:xfrm>
                <a:off x="6870802" y="5410804"/>
                <a:ext cx="2164690" cy="771262"/>
                <a:chOff x="6870802" y="5410804"/>
                <a:chExt cx="2164690" cy="771262"/>
              </a:xfrm>
              <a:solidFill>
                <a:srgbClr val="00A099"/>
              </a:solidFill>
            </p:grpSpPr>
            <p:sp>
              <p:nvSpPr>
                <p:cNvPr id="59" name="Freeform 80">
                  <a:extLst>
                    <a:ext uri="{FF2B5EF4-FFF2-40B4-BE49-F238E27FC236}">
                      <a16:creationId xmlns:a16="http://schemas.microsoft.com/office/drawing/2014/main" id="{A9D03C93-2A1A-B1A3-C4A3-55BAE0558E36}"/>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0" name="Freeform 81">
                  <a:extLst>
                    <a:ext uri="{FF2B5EF4-FFF2-40B4-BE49-F238E27FC236}">
                      <a16:creationId xmlns:a16="http://schemas.microsoft.com/office/drawing/2014/main" id="{47D82C5E-6BEE-B699-B446-230D29046116}"/>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1" name="Freeform 82">
                  <a:extLst>
                    <a:ext uri="{FF2B5EF4-FFF2-40B4-BE49-F238E27FC236}">
                      <a16:creationId xmlns:a16="http://schemas.microsoft.com/office/drawing/2014/main" id="{B8C008A3-5B3B-95D8-17BE-1DE8F9777BBA}"/>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9" name="Graphic 2">
              <a:extLst>
                <a:ext uri="{FF2B5EF4-FFF2-40B4-BE49-F238E27FC236}">
                  <a16:creationId xmlns:a16="http://schemas.microsoft.com/office/drawing/2014/main" id="{AC1E6581-9202-548E-3A46-2E00B0E43CE0}"/>
                </a:ext>
              </a:extLst>
            </p:cNvPr>
            <p:cNvGrpSpPr/>
            <p:nvPr/>
          </p:nvGrpSpPr>
          <p:grpSpPr>
            <a:xfrm>
              <a:off x="2716311" y="648027"/>
              <a:ext cx="2950814" cy="4756864"/>
              <a:chOff x="4425584" y="267785"/>
              <a:chExt cx="2950814" cy="4756864"/>
            </a:xfrm>
            <a:solidFill>
              <a:schemeClr val="accent1"/>
            </a:solidFill>
          </p:grpSpPr>
          <p:grpSp>
            <p:nvGrpSpPr>
              <p:cNvPr id="13" name="Graphic 2">
                <a:extLst>
                  <a:ext uri="{FF2B5EF4-FFF2-40B4-BE49-F238E27FC236}">
                    <a16:creationId xmlns:a16="http://schemas.microsoft.com/office/drawing/2014/main" id="{B3C34F64-B814-586E-09E7-735289381ED9}"/>
                  </a:ext>
                </a:extLst>
              </p:cNvPr>
              <p:cNvGrpSpPr/>
              <p:nvPr/>
            </p:nvGrpSpPr>
            <p:grpSpPr>
              <a:xfrm>
                <a:off x="5720269" y="2764575"/>
                <a:ext cx="1656129" cy="1882392"/>
                <a:chOff x="5720269" y="2764575"/>
                <a:chExt cx="1656129" cy="1882392"/>
              </a:xfrm>
              <a:solidFill>
                <a:schemeClr val="accent1"/>
              </a:solidFill>
            </p:grpSpPr>
            <p:grpSp>
              <p:nvGrpSpPr>
                <p:cNvPr id="49" name="Graphic 2">
                  <a:extLst>
                    <a:ext uri="{FF2B5EF4-FFF2-40B4-BE49-F238E27FC236}">
                      <a16:creationId xmlns:a16="http://schemas.microsoft.com/office/drawing/2014/main" id="{FEC1D4B0-8210-A283-56E3-9B98A679E56F}"/>
                    </a:ext>
                  </a:extLst>
                </p:cNvPr>
                <p:cNvGrpSpPr/>
                <p:nvPr/>
              </p:nvGrpSpPr>
              <p:grpSpPr>
                <a:xfrm>
                  <a:off x="5720269" y="2764575"/>
                  <a:ext cx="1656129" cy="1882392"/>
                  <a:chOff x="5720269" y="2764575"/>
                  <a:chExt cx="1656129" cy="1882392"/>
                </a:xfrm>
                <a:solidFill>
                  <a:srgbClr val="00A099"/>
                </a:solidFill>
              </p:grpSpPr>
              <p:sp>
                <p:nvSpPr>
                  <p:cNvPr id="53" name="Freeform 75">
                    <a:extLst>
                      <a:ext uri="{FF2B5EF4-FFF2-40B4-BE49-F238E27FC236}">
                        <a16:creationId xmlns:a16="http://schemas.microsoft.com/office/drawing/2014/main" id="{9E749119-8665-1500-E66B-6B2DDDA1E27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4" name="Freeform 76">
                    <a:extLst>
                      <a:ext uri="{FF2B5EF4-FFF2-40B4-BE49-F238E27FC236}">
                        <a16:creationId xmlns:a16="http://schemas.microsoft.com/office/drawing/2014/main" id="{539838BC-5FD5-22C3-7D06-16DA65B26FD0}"/>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5" name="Freeform 77">
                    <a:extLst>
                      <a:ext uri="{FF2B5EF4-FFF2-40B4-BE49-F238E27FC236}">
                        <a16:creationId xmlns:a16="http://schemas.microsoft.com/office/drawing/2014/main" id="{2FB5CBB3-4DDA-3E0D-D21F-CDCA418251A4}"/>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50" name="Freeform 72">
                  <a:extLst>
                    <a:ext uri="{FF2B5EF4-FFF2-40B4-BE49-F238E27FC236}">
                      <a16:creationId xmlns:a16="http://schemas.microsoft.com/office/drawing/2014/main" id="{CA63F685-9852-7E11-D539-3CDE0B67CD9F}"/>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1" name="Freeform 73">
                  <a:extLst>
                    <a:ext uri="{FF2B5EF4-FFF2-40B4-BE49-F238E27FC236}">
                      <a16:creationId xmlns:a16="http://schemas.microsoft.com/office/drawing/2014/main" id="{B14B1232-4700-6BB7-D2F4-2EB5B2B4FF89}"/>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2" name="Freeform 74">
                  <a:extLst>
                    <a:ext uri="{FF2B5EF4-FFF2-40B4-BE49-F238E27FC236}">
                      <a16:creationId xmlns:a16="http://schemas.microsoft.com/office/drawing/2014/main" id="{D0D1CCA1-F291-D360-CBF5-4AA2D2535358}"/>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47" name="Freeform 69">
                <a:extLst>
                  <a:ext uri="{FF2B5EF4-FFF2-40B4-BE49-F238E27FC236}">
                    <a16:creationId xmlns:a16="http://schemas.microsoft.com/office/drawing/2014/main" id="{18DAB975-CEA7-95E3-D5D3-714D97E4AE7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8" name="Freeform 70">
                <a:extLst>
                  <a:ext uri="{FF2B5EF4-FFF2-40B4-BE49-F238E27FC236}">
                    <a16:creationId xmlns:a16="http://schemas.microsoft.com/office/drawing/2014/main" id="{7536147C-99EC-769D-3BA6-256E3D395B2C}"/>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10" name="Graphic 2">
              <a:extLst>
                <a:ext uri="{FF2B5EF4-FFF2-40B4-BE49-F238E27FC236}">
                  <a16:creationId xmlns:a16="http://schemas.microsoft.com/office/drawing/2014/main" id="{C4983454-3055-6F80-9BE0-0D357D2F69C2}"/>
                </a:ext>
              </a:extLst>
            </p:cNvPr>
            <p:cNvGrpSpPr/>
            <p:nvPr/>
          </p:nvGrpSpPr>
          <p:grpSpPr>
            <a:xfrm>
              <a:off x="9002626" y="5508867"/>
              <a:ext cx="473062" cy="244679"/>
              <a:chOff x="9052805" y="5306649"/>
              <a:chExt cx="473062" cy="244679"/>
            </a:xfrm>
            <a:solidFill>
              <a:schemeClr val="accent4"/>
            </a:solidFill>
          </p:grpSpPr>
          <p:sp>
            <p:nvSpPr>
              <p:cNvPr id="11" name="Freeform 66">
                <a:extLst>
                  <a:ext uri="{FF2B5EF4-FFF2-40B4-BE49-F238E27FC236}">
                    <a16:creationId xmlns:a16="http://schemas.microsoft.com/office/drawing/2014/main" id="{3CCCE990-B202-A185-43DF-2576F0FA4C0A}"/>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67">
                <a:extLst>
                  <a:ext uri="{FF2B5EF4-FFF2-40B4-BE49-F238E27FC236}">
                    <a16:creationId xmlns:a16="http://schemas.microsoft.com/office/drawing/2014/main" id="{14F4C2B6-DA2F-342D-B104-A98312D394EB}"/>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cxnSp>
        <p:nvCxnSpPr>
          <p:cNvPr id="14" name="Straight Connector 13">
            <a:extLst>
              <a:ext uri="{FF2B5EF4-FFF2-40B4-BE49-F238E27FC236}">
                <a16:creationId xmlns:a16="http://schemas.microsoft.com/office/drawing/2014/main" id="{DB7E9558-4D47-3767-4686-EB7258B7F7D8}"/>
              </a:ext>
            </a:extLst>
          </p:cNvPr>
          <p:cNvCxnSpPr>
            <a:cxnSpLocks/>
          </p:cNvCxnSpPr>
          <p:nvPr/>
        </p:nvCxnSpPr>
        <p:spPr>
          <a:xfrm>
            <a:off x="1683349" y="2990851"/>
            <a:ext cx="2902873"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46" name="Text Placeholder 44">
            <a:extLst>
              <a:ext uri="{FF2B5EF4-FFF2-40B4-BE49-F238E27FC236}">
                <a16:creationId xmlns:a16="http://schemas.microsoft.com/office/drawing/2014/main" id="{F5A63814-E592-0442-BECD-60BEA74EA64D}"/>
              </a:ext>
            </a:extLst>
          </p:cNvPr>
          <p:cNvSpPr>
            <a:spLocks noGrp="1"/>
          </p:cNvSpPr>
          <p:nvPr>
            <p:ph type="body" sz="quarter" idx="11"/>
          </p:nvPr>
        </p:nvSpPr>
        <p:spPr>
          <a:xfrm>
            <a:off x="1311461" y="4224132"/>
            <a:ext cx="3257550" cy="507413"/>
          </a:xfrm>
          <a:prstGeom prst="rect">
            <a:avLst/>
          </a:prstGeom>
        </p:spPr>
        <p:txBody>
          <a:bodyPr anchor="b"/>
          <a:lstStyle>
            <a:lvl1pPr marL="0" indent="0" algn="r">
              <a:buNone/>
              <a:defRPr sz="1200">
                <a:solidFill>
                  <a:schemeClr val="tx1"/>
                </a:solidFill>
              </a:defRPr>
            </a:lvl1pPr>
            <a:lvl2pPr algn="r">
              <a:defRPr sz="1050">
                <a:solidFill>
                  <a:schemeClr val="bg1"/>
                </a:solidFill>
              </a:defRPr>
            </a:lvl2pPr>
            <a:lvl3pPr algn="r">
              <a:defRPr sz="900">
                <a:solidFill>
                  <a:schemeClr val="bg1"/>
                </a:solidFill>
              </a:defRPr>
            </a:lvl3pPr>
            <a:lvl4pPr algn="r">
              <a:defRPr sz="825">
                <a:solidFill>
                  <a:schemeClr val="bg1"/>
                </a:solidFill>
              </a:defRPr>
            </a:lvl4pPr>
            <a:lvl5pPr algn="r">
              <a:defRPr sz="825">
                <a:solidFill>
                  <a:schemeClr val="bg1"/>
                </a:solidFill>
              </a:defRPr>
            </a:lvl5pPr>
          </a:lstStyle>
          <a:p>
            <a:pPr lvl="0"/>
            <a:r>
              <a:rPr lang="en-US"/>
              <a:t>Click to edit Master text styles</a:t>
            </a:r>
          </a:p>
        </p:txBody>
      </p:sp>
      <p:sp>
        <p:nvSpPr>
          <p:cNvPr id="45" name="Text Placeholder 44">
            <a:extLst>
              <a:ext uri="{FF2B5EF4-FFF2-40B4-BE49-F238E27FC236}">
                <a16:creationId xmlns:a16="http://schemas.microsoft.com/office/drawing/2014/main" id="{8D0392F9-FB9B-2459-6D5C-3381EF959846}"/>
              </a:ext>
            </a:extLst>
          </p:cNvPr>
          <p:cNvSpPr>
            <a:spLocks noGrp="1"/>
          </p:cNvSpPr>
          <p:nvPr>
            <p:ph type="body" sz="quarter" idx="10"/>
          </p:nvPr>
        </p:nvSpPr>
        <p:spPr>
          <a:xfrm>
            <a:off x="1314450" y="3098008"/>
            <a:ext cx="3257550" cy="777479"/>
          </a:xfrm>
          <a:prstGeom prst="rect">
            <a:avLst/>
          </a:prstGeom>
        </p:spPr>
        <p:txBody>
          <a:bodyPr/>
          <a:lstStyle>
            <a:lvl1pPr marL="0" indent="0" algn="r">
              <a:buNone/>
              <a:defRPr>
                <a:solidFill>
                  <a:schemeClr val="accent3"/>
                </a:solidFill>
              </a:defRPr>
            </a:lvl1pPr>
            <a:lvl2pPr marL="342892" indent="0" algn="r">
              <a:buNone/>
              <a:defRPr>
                <a:solidFill>
                  <a:schemeClr val="bg1"/>
                </a:solidFill>
              </a:defRPr>
            </a:lvl2pPr>
            <a:lvl3pPr algn="r">
              <a:defRPr>
                <a:solidFill>
                  <a:schemeClr val="bg1"/>
                </a:solidFill>
              </a:defRPr>
            </a:lvl3pPr>
            <a:lvl4pPr algn="r">
              <a:defRPr>
                <a:solidFill>
                  <a:schemeClr val="bg1"/>
                </a:solidFill>
              </a:defRPr>
            </a:lvl4pPr>
            <a:lvl5pPr algn="r">
              <a:defRPr>
                <a:solidFill>
                  <a:schemeClr val="bg1"/>
                </a:solidFill>
              </a:defRPr>
            </a:lvl5pPr>
          </a:lstStyle>
          <a:p>
            <a:pPr lvl="0"/>
            <a:r>
              <a:rPr lang="en-US"/>
              <a:t>Click to edit Master text styles</a:t>
            </a:r>
          </a:p>
        </p:txBody>
      </p:sp>
      <p:sp>
        <p:nvSpPr>
          <p:cNvPr id="2" name="Title 1">
            <a:extLst>
              <a:ext uri="{FF2B5EF4-FFF2-40B4-BE49-F238E27FC236}">
                <a16:creationId xmlns:a16="http://schemas.microsoft.com/office/drawing/2014/main" id="{5184292B-F56D-B8BD-D4C7-AA10DE993E8F}"/>
              </a:ext>
            </a:extLst>
          </p:cNvPr>
          <p:cNvSpPr>
            <a:spLocks noGrp="1"/>
          </p:cNvSpPr>
          <p:nvPr>
            <p:ph type="title"/>
          </p:nvPr>
        </p:nvSpPr>
        <p:spPr>
          <a:xfrm>
            <a:off x="1922014" y="1588336"/>
            <a:ext cx="2646997" cy="1287066"/>
          </a:xfrm>
          <a:prstGeom prst="rect">
            <a:avLst/>
          </a:prstGeom>
        </p:spPr>
        <p:txBody>
          <a:bodyPr vert="horz" anchor="b"/>
          <a:lstStyle>
            <a:lvl1pPr algn="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33624864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perator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B0A7C1D-2DA4-4797-ABE4-CFE498A90DFE}"/>
              </a:ext>
            </a:extLst>
          </p:cNvPr>
          <p:cNvGraphicFramePr>
            <a:graphicFrameLocks noChangeAspect="1"/>
          </p:cNvGraphicFramePr>
          <p:nvPr>
            <p:custDataLst>
              <p:tags r:id="rId1"/>
            </p:custDataLst>
            <p:extLst>
              <p:ext uri="{D42A27DB-BD31-4B8C-83A1-F6EECF244321}">
                <p14:modId xmlns:p14="http://schemas.microsoft.com/office/powerpoint/2010/main" val="276638026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5B0A7C1D-2DA4-4797-ABE4-CFE498A90DFE}"/>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AF13F458-F455-6AF3-385E-83D174A2BDFD}"/>
              </a:ext>
            </a:extLst>
          </p:cNvPr>
          <p:cNvSpPr/>
          <p:nvPr/>
        </p:nvSpPr>
        <p:spPr>
          <a:xfrm flipV="1">
            <a:off x="298174" y="756404"/>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F14168CB-5AC7-29DA-0147-7803D6F82ECF}"/>
              </a:ext>
            </a:extLst>
          </p:cNvPr>
          <p:cNvPicPr>
            <a:picLocks noChangeAspect="1"/>
          </p:cNvPicPr>
          <p:nvPr/>
        </p:nvPicPr>
        <p:blipFill rotWithShape="1">
          <a:blip r:embed="rId5" cstate="print">
            <a:alphaModFix/>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2001645" cy="5138927"/>
          </a:xfrm>
          <a:custGeom>
            <a:avLst/>
            <a:gdLst>
              <a:gd name="connsiteX0" fmla="*/ 0 w 2668860"/>
              <a:gd name="connsiteY0" fmla="*/ 0 h 6851903"/>
              <a:gd name="connsiteX1" fmla="*/ 2668860 w 2668860"/>
              <a:gd name="connsiteY1" fmla="*/ 0 h 6851903"/>
              <a:gd name="connsiteX2" fmla="*/ 2427625 w 2668860"/>
              <a:gd name="connsiteY2" fmla="*/ 1012659 h 6851903"/>
              <a:gd name="connsiteX3" fmla="*/ 2427624 w 2668860"/>
              <a:gd name="connsiteY3" fmla="*/ 1012658 h 6851903"/>
              <a:gd name="connsiteX4" fmla="*/ 1036595 w 2668860"/>
              <a:gd name="connsiteY4" fmla="*/ 6851903 h 6851903"/>
              <a:gd name="connsiteX5" fmla="*/ 0 w 2668860"/>
              <a:gd name="connsiteY5" fmla="*/ 6851903 h 685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860" h="6851903">
                <a:moveTo>
                  <a:pt x="0" y="0"/>
                </a:moveTo>
                <a:lnTo>
                  <a:pt x="2668860" y="0"/>
                </a:lnTo>
                <a:lnTo>
                  <a:pt x="2427625" y="1012659"/>
                </a:lnTo>
                <a:lnTo>
                  <a:pt x="2427624" y="1012658"/>
                </a:lnTo>
                <a:lnTo>
                  <a:pt x="1036595" y="6851903"/>
                </a:lnTo>
                <a:lnTo>
                  <a:pt x="0" y="6851903"/>
                </a:lnTo>
                <a:close/>
              </a:path>
            </a:pathLst>
          </a:custGeom>
          <a:effectLst>
            <a:outerShdw blurRad="190500" dist="63500" algn="l" rotWithShape="0">
              <a:prstClr val="black">
                <a:alpha val="40000"/>
              </a:prstClr>
            </a:outerShdw>
          </a:effectLst>
        </p:spPr>
      </p:pic>
      <p:sp>
        <p:nvSpPr>
          <p:cNvPr id="6" name="Freeform 5">
            <a:extLst>
              <a:ext uri="{FF2B5EF4-FFF2-40B4-BE49-F238E27FC236}">
                <a16:creationId xmlns:a16="http://schemas.microsoft.com/office/drawing/2014/main" id="{19BE8E17-09BA-D515-CD46-7946938584FF}"/>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7" name="Graphic 2">
            <a:extLst>
              <a:ext uri="{FF2B5EF4-FFF2-40B4-BE49-F238E27FC236}">
                <a16:creationId xmlns:a16="http://schemas.microsoft.com/office/drawing/2014/main" id="{784BE723-070E-A274-AA6F-B440F5580766}"/>
              </a:ext>
            </a:extLst>
          </p:cNvPr>
          <p:cNvGrpSpPr>
            <a:grpSpLocks noChangeAspect="1"/>
          </p:cNvGrpSpPr>
          <p:nvPr/>
        </p:nvGrpSpPr>
        <p:grpSpPr>
          <a:xfrm>
            <a:off x="4804" y="2"/>
            <a:ext cx="468178" cy="756000"/>
            <a:chOff x="4425584" y="267785"/>
            <a:chExt cx="2950814" cy="4756864"/>
          </a:xfrm>
          <a:solidFill>
            <a:schemeClr val="accent1"/>
          </a:solidFill>
        </p:grpSpPr>
        <p:grpSp>
          <p:nvGrpSpPr>
            <p:cNvPr id="8" name="Graphic 2">
              <a:extLst>
                <a:ext uri="{FF2B5EF4-FFF2-40B4-BE49-F238E27FC236}">
                  <a16:creationId xmlns:a16="http://schemas.microsoft.com/office/drawing/2014/main" id="{C43329F1-6902-CECE-46BF-B0CB0D4264FB}"/>
                </a:ext>
              </a:extLst>
            </p:cNvPr>
            <p:cNvGrpSpPr/>
            <p:nvPr/>
          </p:nvGrpSpPr>
          <p:grpSpPr>
            <a:xfrm>
              <a:off x="5720269" y="2764575"/>
              <a:ext cx="1656129" cy="1882392"/>
              <a:chOff x="5720269" y="2764575"/>
              <a:chExt cx="1656129" cy="1882392"/>
            </a:xfrm>
            <a:solidFill>
              <a:schemeClr val="accent1"/>
            </a:solidFill>
          </p:grpSpPr>
          <p:grpSp>
            <p:nvGrpSpPr>
              <p:cNvPr id="11" name="Graphic 2">
                <a:extLst>
                  <a:ext uri="{FF2B5EF4-FFF2-40B4-BE49-F238E27FC236}">
                    <a16:creationId xmlns:a16="http://schemas.microsoft.com/office/drawing/2014/main" id="{8D6240C3-7E1B-2DD6-99C6-6ABF81667E09}"/>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3944EB51-0C93-C620-8063-E61F0F300F5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5697203F-AD89-6D4B-6AFE-ADB78D739072}"/>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C781CD1B-FC1C-7ED5-0A4D-7348694FF3E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2" name="Freeform 72">
                <a:extLst>
                  <a:ext uri="{FF2B5EF4-FFF2-40B4-BE49-F238E27FC236}">
                    <a16:creationId xmlns:a16="http://schemas.microsoft.com/office/drawing/2014/main" id="{6E12481A-73D6-AAB3-5728-AA939977EAE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3">
                <a:extLst>
                  <a:ext uri="{FF2B5EF4-FFF2-40B4-BE49-F238E27FC236}">
                    <a16:creationId xmlns:a16="http://schemas.microsoft.com/office/drawing/2014/main" id="{E9823D54-2EAB-880A-0B17-97B466DC2401}"/>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4" name="Freeform 74">
                <a:extLst>
                  <a:ext uri="{FF2B5EF4-FFF2-40B4-BE49-F238E27FC236}">
                    <a16:creationId xmlns:a16="http://schemas.microsoft.com/office/drawing/2014/main" id="{471B8E08-25FE-D4D0-1084-9DAED7CBBAD6}"/>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9" name="Freeform 69">
              <a:extLst>
                <a:ext uri="{FF2B5EF4-FFF2-40B4-BE49-F238E27FC236}">
                  <a16:creationId xmlns:a16="http://schemas.microsoft.com/office/drawing/2014/main" id="{BF92EB4E-F633-02E7-FD6D-7F5E2AC849D3}"/>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0" name="Freeform 70">
              <a:extLst>
                <a:ext uri="{FF2B5EF4-FFF2-40B4-BE49-F238E27FC236}">
                  <a16:creationId xmlns:a16="http://schemas.microsoft.com/office/drawing/2014/main" id="{9113308F-C702-C2B6-2EAE-B39DC3CD127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 name="Title 1">
            <a:extLst>
              <a:ext uri="{FF2B5EF4-FFF2-40B4-BE49-F238E27FC236}">
                <a16:creationId xmlns:a16="http://schemas.microsoft.com/office/drawing/2014/main" id="{965C2C78-3441-50E1-9A6D-A6F258B1F3E6}"/>
              </a:ext>
            </a:extLst>
          </p:cNvPr>
          <p:cNvSpPr>
            <a:spLocks noGrp="1"/>
          </p:cNvSpPr>
          <p:nvPr>
            <p:ph type="title"/>
          </p:nvPr>
        </p:nvSpPr>
        <p:spPr>
          <a:xfrm>
            <a:off x="1878839" y="1982392"/>
            <a:ext cx="5411371" cy="994172"/>
          </a:xfrm>
          <a:prstGeom prst="rect">
            <a:avLst/>
          </a:prstGeom>
        </p:spPr>
        <p:txBody>
          <a:bodyPr vert="horz" anchor="ctr">
            <a:normAutofit/>
          </a:bodyPr>
          <a:lstStyle>
            <a:lvl1pPr algn="ctr">
              <a:defRPr sz="1800"/>
            </a:lvl1pPr>
          </a:lstStyle>
          <a:p>
            <a:r>
              <a:rPr lang="en-US"/>
              <a:t>Click to edit Master title style</a:t>
            </a:r>
          </a:p>
        </p:txBody>
      </p:sp>
    </p:spTree>
    <p:extLst>
      <p:ext uri="{BB962C8B-B14F-4D97-AF65-F5344CB8AC3E}">
        <p14:creationId xmlns:p14="http://schemas.microsoft.com/office/powerpoint/2010/main" val="646025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1EDF8E5C-D276-44C9-B3CA-63F45D29E704}" type="datetime1">
              <a:rPr lang="en-US" smtClean="0"/>
              <a:t>5/14/2025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87927967"/>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81CAE90-6B78-674F-0597-50DF0BF795F2}"/>
              </a:ext>
            </a:extLst>
          </p:cNvPr>
          <p:cNvGraphicFramePr>
            <a:graphicFrameLocks noChangeAspect="1"/>
          </p:cNvGraphicFramePr>
          <p:nvPr>
            <p:custDataLst>
              <p:tags r:id="rId1"/>
            </p:custDataLst>
            <p:extLst>
              <p:ext uri="{D42A27DB-BD31-4B8C-83A1-F6EECF244321}">
                <p14:modId xmlns:p14="http://schemas.microsoft.com/office/powerpoint/2010/main" val="291483801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C81CAE90-6B78-674F-0597-50DF0BF795F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2" descr="People eating salads at bountiful table">
            <a:extLst>
              <a:ext uri="{FF2B5EF4-FFF2-40B4-BE49-F238E27FC236}">
                <a16:creationId xmlns:a16="http://schemas.microsoft.com/office/drawing/2014/main" id="{96F4ED9F-A6CD-2075-E5C6-BD9EEA8E34E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1"/>
            <a:ext cx="9144001" cy="5143501"/>
          </a:xfrm>
          <a:prstGeom prst="rect">
            <a:avLst/>
          </a:prstGeom>
        </p:spPr>
      </p:pic>
      <p:pic>
        <p:nvPicPr>
          <p:cNvPr id="8" name="Picture 7" descr="People eating salads at bountiful table">
            <a:extLst>
              <a:ext uri="{FF2B5EF4-FFF2-40B4-BE49-F238E27FC236}">
                <a16:creationId xmlns:a16="http://schemas.microsoft.com/office/drawing/2014/main" id="{124C0130-C8AD-159E-0AF8-FFA52C869E55}"/>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1" y="-3764"/>
            <a:ext cx="2003631" cy="5143500"/>
          </a:xfrm>
          <a:custGeom>
            <a:avLst/>
            <a:gdLst>
              <a:gd name="connsiteX0" fmla="*/ 2671508 w 2671508"/>
              <a:gd name="connsiteY0" fmla="*/ 0 h 6858000"/>
              <a:gd name="connsiteX1" fmla="*/ 2427625 w 2671508"/>
              <a:gd name="connsiteY1" fmla="*/ 1023774 h 6858000"/>
              <a:gd name="connsiteX2" fmla="*/ 2427624 w 2671508"/>
              <a:gd name="connsiteY2" fmla="*/ 1023773 h 6858000"/>
              <a:gd name="connsiteX3" fmla="*/ 1037791 w 2671508"/>
              <a:gd name="connsiteY3" fmla="*/ 6858000 h 6858000"/>
              <a:gd name="connsiteX4" fmla="*/ 0 w 2671508"/>
              <a:gd name="connsiteY4" fmla="*/ 6858000 h 6858000"/>
              <a:gd name="connsiteX5" fmla="*/ 0 w 2671508"/>
              <a:gd name="connsiteY5" fmla="*/ 1 h 6858000"/>
              <a:gd name="connsiteX6" fmla="*/ 2668167 w 2671508"/>
              <a:gd name="connsiteY6"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58000">
                <a:moveTo>
                  <a:pt x="2671508" y="0"/>
                </a:moveTo>
                <a:lnTo>
                  <a:pt x="2427625" y="1023774"/>
                </a:lnTo>
                <a:lnTo>
                  <a:pt x="2427624" y="1023773"/>
                </a:lnTo>
                <a:lnTo>
                  <a:pt x="1037791" y="6858000"/>
                </a:lnTo>
                <a:lnTo>
                  <a:pt x="0" y="6858000"/>
                </a:lnTo>
                <a:lnTo>
                  <a:pt x="0" y="1"/>
                </a:lnTo>
                <a:lnTo>
                  <a:pt x="2668167" y="1"/>
                </a:lnTo>
                <a:close/>
              </a:path>
            </a:pathLst>
          </a:custGeom>
          <a:effectLst>
            <a:outerShdw blurRad="190500" dist="63500" algn="l" rotWithShape="0">
              <a:prstClr val="black">
                <a:alpha val="40000"/>
              </a:prstClr>
            </a:outerShdw>
          </a:effectLst>
        </p:spPr>
      </p:pic>
      <p:sp>
        <p:nvSpPr>
          <p:cNvPr id="2" name="Freeform 1">
            <a:extLst>
              <a:ext uri="{FF2B5EF4-FFF2-40B4-BE49-F238E27FC236}">
                <a16:creationId xmlns:a16="http://schemas.microsoft.com/office/drawing/2014/main" id="{2E34AD8A-8364-82BD-1D0A-BDB1AFE5B0BB}"/>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5" name="Graphic 2">
            <a:extLst>
              <a:ext uri="{FF2B5EF4-FFF2-40B4-BE49-F238E27FC236}">
                <a16:creationId xmlns:a16="http://schemas.microsoft.com/office/drawing/2014/main" id="{0AD7B962-0C7E-42E2-BBA3-EAE42ADC78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EA7211F-4DD3-E517-0790-5494590D2C38}"/>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4E2D65F-BA6C-24AF-F2E9-10BB889673A2}"/>
                  </a:ext>
                </a:extLst>
              </p:cNvPr>
              <p:cNvGrpSpPr/>
              <p:nvPr/>
            </p:nvGrpSpPr>
            <p:grpSpPr>
              <a:xfrm>
                <a:off x="5720269" y="2764575"/>
                <a:ext cx="1656129" cy="1882392"/>
                <a:chOff x="5720269" y="2764575"/>
                <a:chExt cx="1656129" cy="1882392"/>
              </a:xfrm>
              <a:solidFill>
                <a:srgbClr val="00A099"/>
              </a:solidFill>
            </p:grpSpPr>
            <p:sp>
              <p:nvSpPr>
                <p:cNvPr id="14" name="Freeform 75">
                  <a:extLst>
                    <a:ext uri="{FF2B5EF4-FFF2-40B4-BE49-F238E27FC236}">
                      <a16:creationId xmlns:a16="http://schemas.microsoft.com/office/drawing/2014/main" id="{E0E43A5F-B7B5-9A9B-C386-777A4F761EBC}"/>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6">
                  <a:extLst>
                    <a:ext uri="{FF2B5EF4-FFF2-40B4-BE49-F238E27FC236}">
                      <a16:creationId xmlns:a16="http://schemas.microsoft.com/office/drawing/2014/main" id="{87258541-1620-A3F5-4FE5-9DAB5DE452B0}"/>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7">
                  <a:extLst>
                    <a:ext uri="{FF2B5EF4-FFF2-40B4-BE49-F238E27FC236}">
                      <a16:creationId xmlns:a16="http://schemas.microsoft.com/office/drawing/2014/main" id="{D1DDB787-8729-C44D-D14E-79E85369EDDB}"/>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493B8BB-748E-77AD-D21B-1095677610D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6021405B-BD1B-6020-CD51-6D8446D7316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4">
                <a:extLst>
                  <a:ext uri="{FF2B5EF4-FFF2-40B4-BE49-F238E27FC236}">
                    <a16:creationId xmlns:a16="http://schemas.microsoft.com/office/drawing/2014/main" id="{E9D5F0C5-F91F-8124-9BDA-0AA564546B11}"/>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AF448A04-A2ED-C540-0F7B-FCD602CE6787}"/>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9" name="Freeform 70">
              <a:extLst>
                <a:ext uri="{FF2B5EF4-FFF2-40B4-BE49-F238E27FC236}">
                  <a16:creationId xmlns:a16="http://schemas.microsoft.com/office/drawing/2014/main" id="{508E4752-7B30-85DF-D704-5318F5AF695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141396553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B590B2B0-3B49-F9C6-696B-77AF96B297A3}"/>
              </a:ext>
            </a:extLst>
          </p:cNvPr>
          <p:cNvGraphicFramePr>
            <a:graphicFrameLocks noChangeAspect="1"/>
          </p:cNvGraphicFramePr>
          <p:nvPr>
            <p:custDataLst>
              <p:tags r:id="rId1"/>
            </p:custDataLst>
            <p:extLst>
              <p:ext uri="{D42A27DB-BD31-4B8C-83A1-F6EECF244321}">
                <p14:modId xmlns:p14="http://schemas.microsoft.com/office/powerpoint/2010/main" val="2090217170"/>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B590B2B0-3B49-F9C6-696B-77AF96B297A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1" descr="A cup of coffee on a table&#10;&#10;Description automatically generated">
            <a:extLst>
              <a:ext uri="{FF2B5EF4-FFF2-40B4-BE49-F238E27FC236}">
                <a16:creationId xmlns:a16="http://schemas.microsoft.com/office/drawing/2014/main" id="{C50D561B-9DDD-35D4-3380-6DCF8BE47286}"/>
              </a:ext>
            </a:extLst>
          </p:cNvPr>
          <p:cNvPicPr>
            <a:picLocks noChangeAspect="1"/>
          </p:cNvPicPr>
          <p:nvPr/>
        </p:nvPicPr>
        <p:blipFill rotWithShape="1">
          <a:blip r:embed="rId5" cstate="print">
            <a:extLst>
              <a:ext uri="{28A0092B-C50C-407E-A947-70E740481C1C}">
                <a14:useLocalDpi xmlns:a14="http://schemas.microsoft.com/office/drawing/2010/main"/>
              </a:ext>
              <a:ext uri="{837473B0-CC2E-450A-ABE3-18F120FF3D39}">
                <a1611:picAttrSrcUrl xmlns:a1611="http://schemas.microsoft.com/office/drawing/2016/11/main" r:id="rId6"/>
              </a:ext>
            </a:extLst>
          </a:blip>
          <a:srcRect/>
          <a:stretch/>
        </p:blipFill>
        <p:spPr>
          <a:xfrm>
            <a:off x="4804" y="-1"/>
            <a:ext cx="9144002" cy="5143501"/>
          </a:xfrm>
          <a:prstGeom prst="rect">
            <a:avLst/>
          </a:prstGeom>
        </p:spPr>
      </p:pic>
      <p:pic>
        <p:nvPicPr>
          <p:cNvPr id="8" name="Picture 7" descr="A cup of coffee on a table&#10;&#10;Description automatically generated">
            <a:extLst>
              <a:ext uri="{FF2B5EF4-FFF2-40B4-BE49-F238E27FC236}">
                <a16:creationId xmlns:a16="http://schemas.microsoft.com/office/drawing/2014/main" id="{7060624F-07B5-2616-DC12-7E8921F48826}"/>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a:ext>
              <a:ext uri="{837473B0-CC2E-450A-ABE3-18F120FF3D39}">
                <a1611:picAttrSrcUrl xmlns:a1611="http://schemas.microsoft.com/office/drawing/2016/11/main" r:id="rId6"/>
              </a:ext>
            </a:extLst>
          </a:blip>
          <a:srcRect/>
          <a:stretch/>
        </p:blipFill>
        <p:spPr>
          <a:xfrm>
            <a:off x="1" y="2"/>
            <a:ext cx="1998827" cy="5143499"/>
          </a:xfrm>
          <a:custGeom>
            <a:avLst/>
            <a:gdLst>
              <a:gd name="connsiteX0" fmla="*/ 2665102 w 2665102"/>
              <a:gd name="connsiteY0" fmla="*/ 0 h 6857999"/>
              <a:gd name="connsiteX1" fmla="*/ 2421219 w 2665102"/>
              <a:gd name="connsiteY1" fmla="*/ 1023774 h 6857999"/>
              <a:gd name="connsiteX2" fmla="*/ 2421218 w 2665102"/>
              <a:gd name="connsiteY2" fmla="*/ 1023773 h 6857999"/>
              <a:gd name="connsiteX3" fmla="*/ 1031385 w 2665102"/>
              <a:gd name="connsiteY3" fmla="*/ 6857999 h 6857999"/>
              <a:gd name="connsiteX4" fmla="*/ 0 w 2665102"/>
              <a:gd name="connsiteY4" fmla="*/ 6857999 h 6857999"/>
              <a:gd name="connsiteX5" fmla="*/ 0 w 2665102"/>
              <a:gd name="connsiteY5" fmla="*/ 1 h 6857999"/>
              <a:gd name="connsiteX6" fmla="*/ 2661761 w 2665102"/>
              <a:gd name="connsiteY6" fmla="*/ 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5102" h="6857999">
                <a:moveTo>
                  <a:pt x="2665102" y="0"/>
                </a:moveTo>
                <a:lnTo>
                  <a:pt x="2421219" y="1023774"/>
                </a:lnTo>
                <a:lnTo>
                  <a:pt x="2421218" y="1023773"/>
                </a:lnTo>
                <a:lnTo>
                  <a:pt x="1031385" y="6857999"/>
                </a:lnTo>
                <a:lnTo>
                  <a:pt x="0" y="6857999"/>
                </a:lnTo>
                <a:lnTo>
                  <a:pt x="0" y="1"/>
                </a:lnTo>
                <a:lnTo>
                  <a:pt x="2661761" y="1"/>
                </a:lnTo>
                <a:close/>
              </a:path>
            </a:pathLst>
          </a:custGeom>
          <a:effectLst>
            <a:outerShdw blurRad="190500" dist="63500" algn="l" rotWithShape="0">
              <a:prstClr val="black">
                <a:alpha val="40000"/>
              </a:prstClr>
            </a:outerShdw>
          </a:effectLst>
        </p:spPr>
      </p:pic>
      <p:sp>
        <p:nvSpPr>
          <p:cNvPr id="5" name="Freeform 4">
            <a:extLst>
              <a:ext uri="{FF2B5EF4-FFF2-40B4-BE49-F238E27FC236}">
                <a16:creationId xmlns:a16="http://schemas.microsoft.com/office/drawing/2014/main" id="{725AF7F2-0EFA-B6CD-6B6A-926966720B16}"/>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4" name="Graphic 2">
            <a:extLst>
              <a:ext uri="{FF2B5EF4-FFF2-40B4-BE49-F238E27FC236}">
                <a16:creationId xmlns:a16="http://schemas.microsoft.com/office/drawing/2014/main" id="{9BDAC6F6-966D-AF83-2C60-014FF5E2FE86}"/>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6EB0D66-3B01-07A8-D5F4-C99E671F45AD}"/>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8E67519-72C7-6B3C-1F0E-FF3ADB3C59E7}"/>
                  </a:ext>
                </a:extLst>
              </p:cNvPr>
              <p:cNvGrpSpPr/>
              <p:nvPr/>
            </p:nvGrpSpPr>
            <p:grpSpPr>
              <a:xfrm>
                <a:off x="5720269" y="2764575"/>
                <a:ext cx="1656129" cy="1882392"/>
                <a:chOff x="5720269" y="2764575"/>
                <a:chExt cx="1656129" cy="1882392"/>
              </a:xfrm>
              <a:solidFill>
                <a:srgbClr val="00A099"/>
              </a:solidFill>
            </p:grpSpPr>
            <p:sp>
              <p:nvSpPr>
                <p:cNvPr id="14" name="Freeform 75">
                  <a:extLst>
                    <a:ext uri="{FF2B5EF4-FFF2-40B4-BE49-F238E27FC236}">
                      <a16:creationId xmlns:a16="http://schemas.microsoft.com/office/drawing/2014/main" id="{D0638F14-F9E1-2B7D-3BE5-DEDFC98FF4BD}"/>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6">
                  <a:extLst>
                    <a:ext uri="{FF2B5EF4-FFF2-40B4-BE49-F238E27FC236}">
                      <a16:creationId xmlns:a16="http://schemas.microsoft.com/office/drawing/2014/main" id="{30E7DAB1-0C32-5096-F500-2A71C38C707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7">
                  <a:extLst>
                    <a:ext uri="{FF2B5EF4-FFF2-40B4-BE49-F238E27FC236}">
                      <a16:creationId xmlns:a16="http://schemas.microsoft.com/office/drawing/2014/main" id="{3D2F153E-8274-B33F-ABAB-07995F5F732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441A4C2-90A1-F101-F6F8-35693491D27A}"/>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454D445C-DAD6-A6C0-EF5A-F2E358769CF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4">
                <a:extLst>
                  <a:ext uri="{FF2B5EF4-FFF2-40B4-BE49-F238E27FC236}">
                    <a16:creationId xmlns:a16="http://schemas.microsoft.com/office/drawing/2014/main" id="{8E2BC5B1-26F2-445A-6868-B27A7C1D74E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02B1F430-C00E-EFDE-B69A-1730BBFB5803}"/>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9" name="Freeform 70">
              <a:extLst>
                <a:ext uri="{FF2B5EF4-FFF2-40B4-BE49-F238E27FC236}">
                  <a16:creationId xmlns:a16="http://schemas.microsoft.com/office/drawing/2014/main" id="{5209650C-A6C3-846A-813C-0690EF15B62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236277120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9_Title slide">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FCF9607B-D3E3-C39C-3FD5-552CDEDF875A}"/>
              </a:ext>
            </a:extLst>
          </p:cNvPr>
          <p:cNvGraphicFramePr>
            <a:graphicFrameLocks noChangeAspect="1"/>
          </p:cNvGraphicFramePr>
          <p:nvPr>
            <p:custDataLst>
              <p:tags r:id="rId1"/>
            </p:custDataLst>
            <p:extLst>
              <p:ext uri="{D42A27DB-BD31-4B8C-83A1-F6EECF244321}">
                <p14:modId xmlns:p14="http://schemas.microsoft.com/office/powerpoint/2010/main" val="47157908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5" name="think-cell data - do not delete" hidden="1">
                        <a:extLst>
                          <a:ext uri="{FF2B5EF4-FFF2-40B4-BE49-F238E27FC236}">
                            <a16:creationId xmlns:a16="http://schemas.microsoft.com/office/drawing/2014/main" id="{FCF9607B-D3E3-C39C-3FD5-552CDEDF875A}"/>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73" name="Picture 72">
            <a:extLst>
              <a:ext uri="{FF2B5EF4-FFF2-40B4-BE49-F238E27FC236}">
                <a16:creationId xmlns:a16="http://schemas.microsoft.com/office/drawing/2014/main" id="{6AE6E571-F88A-33C7-1BFC-015D06F413A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18098" y="678596"/>
            <a:ext cx="5955994" cy="378630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7" name="Rectangle 6">
            <a:extLst>
              <a:ext uri="{FF2B5EF4-FFF2-40B4-BE49-F238E27FC236}">
                <a16:creationId xmlns:a16="http://schemas.microsoft.com/office/drawing/2014/main" id="{D1ABBE51-5CE8-F43F-361E-8E0499BE7DE8}"/>
              </a:ext>
            </a:extLst>
          </p:cNvPr>
          <p:cNvSpPr/>
          <p:nvPr/>
        </p:nvSpPr>
        <p:spPr>
          <a:xfrm>
            <a:off x="-1" y="672615"/>
            <a:ext cx="9144001" cy="378630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R="0" lvl="0" indent="0" algn="ctr" fontAlgn="auto">
              <a:lnSpc>
                <a:spcPct val="100000"/>
              </a:lnSpc>
              <a:spcBef>
                <a:spcPts val="0"/>
              </a:spcBef>
              <a:spcAft>
                <a:spcPts val="0"/>
              </a:spcAft>
              <a:buClrTx/>
              <a:buSzTx/>
              <a:buFontTx/>
              <a:buNone/>
              <a:tabLst/>
            </a:pPr>
            <a:endParaRPr kumimoji="0" lang="en-US" sz="1200" b="1" i="0" u="none" strike="noStrike" cap="none" spc="0" normalizeH="0" baseline="0" noProof="0">
              <a:ln>
                <a:noFill/>
              </a:ln>
              <a:solidFill>
                <a:srgbClr val="575555"/>
              </a:solidFill>
              <a:effectLst/>
              <a:uLnTx/>
              <a:uFillTx/>
              <a:latin typeface="Nexa Bold" panose="00000800000000000000" pitchFamily="2" charset="0"/>
            </a:endParaRPr>
          </a:p>
        </p:txBody>
      </p:sp>
      <p:pic>
        <p:nvPicPr>
          <p:cNvPr id="2" name="Picture 1">
            <a:extLst>
              <a:ext uri="{FF2B5EF4-FFF2-40B4-BE49-F238E27FC236}">
                <a16:creationId xmlns:a16="http://schemas.microsoft.com/office/drawing/2014/main" id="{FB3A9BD7-E8BE-CAC7-E670-B5F91215B4E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prstClr val="black">
                <a:alpha val="40000"/>
              </a:prstClr>
            </a:outerShdw>
          </a:effectLst>
        </p:spPr>
      </p:pic>
      <p:sp>
        <p:nvSpPr>
          <p:cNvPr id="3" name="Freeform 2">
            <a:extLst>
              <a:ext uri="{FF2B5EF4-FFF2-40B4-BE49-F238E27FC236}">
                <a16:creationId xmlns:a16="http://schemas.microsoft.com/office/drawing/2014/main" id="{2F76746C-81D2-A3CC-B059-C282200B360F}"/>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92F9C6DB-5652-34A6-1B95-3E6DA8F9204F}"/>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5" name="Freeform 4">
            <a:extLst>
              <a:ext uri="{FF2B5EF4-FFF2-40B4-BE49-F238E27FC236}">
                <a16:creationId xmlns:a16="http://schemas.microsoft.com/office/drawing/2014/main" id="{710712F7-0D84-64BE-69EB-BDCD89FEB83C}"/>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B50DCEB8-3530-6C34-A04F-0C98B5C867B3}"/>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grpSp>
        <p:nvGrpSpPr>
          <p:cNvPr id="6" name="Group 5">
            <a:extLst>
              <a:ext uri="{FF2B5EF4-FFF2-40B4-BE49-F238E27FC236}">
                <a16:creationId xmlns:a16="http://schemas.microsoft.com/office/drawing/2014/main" id="{1B0D39D9-3130-99BC-36BD-6BD2DB84334D}"/>
              </a:ext>
            </a:extLst>
          </p:cNvPr>
          <p:cNvGrpSpPr>
            <a:grpSpLocks noChangeAspect="1"/>
          </p:cNvGrpSpPr>
          <p:nvPr/>
        </p:nvGrpSpPr>
        <p:grpSpPr>
          <a:xfrm>
            <a:off x="250461" y="210563"/>
            <a:ext cx="1188566" cy="1011018"/>
            <a:chOff x="2716311" y="648027"/>
            <a:chExt cx="6759377" cy="5739971"/>
          </a:xfrm>
        </p:grpSpPr>
        <p:grpSp>
          <p:nvGrpSpPr>
            <p:cNvPr id="8" name="Graphic 2">
              <a:extLst>
                <a:ext uri="{FF2B5EF4-FFF2-40B4-BE49-F238E27FC236}">
                  <a16:creationId xmlns:a16="http://schemas.microsoft.com/office/drawing/2014/main" id="{106968BB-C7DC-72F6-AC09-D3281ECDDE17}"/>
                </a:ext>
              </a:extLst>
            </p:cNvPr>
            <p:cNvGrpSpPr/>
            <p:nvPr/>
          </p:nvGrpSpPr>
          <p:grpSpPr>
            <a:xfrm>
              <a:off x="2716311" y="5613022"/>
              <a:ext cx="6269002" cy="774976"/>
              <a:chOff x="2766490" y="5410804"/>
              <a:chExt cx="6269002" cy="774976"/>
            </a:xfrm>
            <a:solidFill>
              <a:schemeClr val="accent1"/>
            </a:solidFill>
          </p:grpSpPr>
          <p:grpSp>
            <p:nvGrpSpPr>
              <p:cNvPr id="53" name="Graphic 2">
                <a:extLst>
                  <a:ext uri="{FF2B5EF4-FFF2-40B4-BE49-F238E27FC236}">
                    <a16:creationId xmlns:a16="http://schemas.microsoft.com/office/drawing/2014/main" id="{807CF428-62B5-85DB-0D4B-6D6A99C1630D}"/>
                  </a:ext>
                </a:extLst>
              </p:cNvPr>
              <p:cNvGrpSpPr/>
              <p:nvPr/>
            </p:nvGrpSpPr>
            <p:grpSpPr>
              <a:xfrm>
                <a:off x="2766490" y="5426323"/>
                <a:ext cx="3923857" cy="759457"/>
                <a:chOff x="2766490" y="5426323"/>
                <a:chExt cx="3923857" cy="759457"/>
              </a:xfrm>
              <a:solidFill>
                <a:srgbClr val="FFFFFF"/>
              </a:solidFill>
            </p:grpSpPr>
            <p:sp>
              <p:nvSpPr>
                <p:cNvPr id="59" name="Freeform 83">
                  <a:extLst>
                    <a:ext uri="{FF2B5EF4-FFF2-40B4-BE49-F238E27FC236}">
                      <a16:creationId xmlns:a16="http://schemas.microsoft.com/office/drawing/2014/main" id="{4E64EF4B-1C24-1921-EB0B-7293959DBE81}"/>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0" name="Freeform 84">
                  <a:extLst>
                    <a:ext uri="{FF2B5EF4-FFF2-40B4-BE49-F238E27FC236}">
                      <a16:creationId xmlns:a16="http://schemas.microsoft.com/office/drawing/2014/main" id="{34788C8C-45E0-05A6-8F7E-386119E1E99E}"/>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1" name="Freeform 85">
                  <a:extLst>
                    <a:ext uri="{FF2B5EF4-FFF2-40B4-BE49-F238E27FC236}">
                      <a16:creationId xmlns:a16="http://schemas.microsoft.com/office/drawing/2014/main" id="{6E3F8B15-ED79-680D-0A85-3A10528538CF}"/>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2" name="Freeform 86">
                  <a:extLst>
                    <a:ext uri="{FF2B5EF4-FFF2-40B4-BE49-F238E27FC236}">
                      <a16:creationId xmlns:a16="http://schemas.microsoft.com/office/drawing/2014/main" id="{9547A5DC-666F-72CE-6066-06F1797B0143}"/>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3" name="Freeform 87">
                  <a:extLst>
                    <a:ext uri="{FF2B5EF4-FFF2-40B4-BE49-F238E27FC236}">
                      <a16:creationId xmlns:a16="http://schemas.microsoft.com/office/drawing/2014/main" id="{89649E48-571E-0B17-E18A-9D78002CD292}"/>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4" name="Freeform 88">
                  <a:extLst>
                    <a:ext uri="{FF2B5EF4-FFF2-40B4-BE49-F238E27FC236}">
                      <a16:creationId xmlns:a16="http://schemas.microsoft.com/office/drawing/2014/main" id="{08EB8E66-FCAC-C9FB-C18E-C15829F7F00D}"/>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5" name="Freeform 89">
                  <a:extLst>
                    <a:ext uri="{FF2B5EF4-FFF2-40B4-BE49-F238E27FC236}">
                      <a16:creationId xmlns:a16="http://schemas.microsoft.com/office/drawing/2014/main" id="{3DF9220A-B5E1-AD34-DB7C-9130819E5C98}"/>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54" name="Graphic 2">
                <a:extLst>
                  <a:ext uri="{FF2B5EF4-FFF2-40B4-BE49-F238E27FC236}">
                    <a16:creationId xmlns:a16="http://schemas.microsoft.com/office/drawing/2014/main" id="{F280CACE-BE89-F85B-1955-F4A0D52080B9}"/>
                  </a:ext>
                </a:extLst>
              </p:cNvPr>
              <p:cNvGrpSpPr/>
              <p:nvPr/>
            </p:nvGrpSpPr>
            <p:grpSpPr>
              <a:xfrm>
                <a:off x="6870802" y="5410804"/>
                <a:ext cx="2164690" cy="771262"/>
                <a:chOff x="6870802" y="5410804"/>
                <a:chExt cx="2164690" cy="771262"/>
              </a:xfrm>
              <a:solidFill>
                <a:srgbClr val="00A099"/>
              </a:solidFill>
            </p:grpSpPr>
            <p:sp>
              <p:nvSpPr>
                <p:cNvPr id="55" name="Freeform 80">
                  <a:extLst>
                    <a:ext uri="{FF2B5EF4-FFF2-40B4-BE49-F238E27FC236}">
                      <a16:creationId xmlns:a16="http://schemas.microsoft.com/office/drawing/2014/main" id="{2DC2F27F-C2DB-ED89-7449-EF23C4D44F11}"/>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7" name="Freeform 81">
                  <a:extLst>
                    <a:ext uri="{FF2B5EF4-FFF2-40B4-BE49-F238E27FC236}">
                      <a16:creationId xmlns:a16="http://schemas.microsoft.com/office/drawing/2014/main" id="{2BF449EA-B65D-AD83-3C95-3FF01CBB7FC3}"/>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8" name="Freeform 82">
                  <a:extLst>
                    <a:ext uri="{FF2B5EF4-FFF2-40B4-BE49-F238E27FC236}">
                      <a16:creationId xmlns:a16="http://schemas.microsoft.com/office/drawing/2014/main" id="{43D1DAC0-9949-B84F-899A-BC9C2591CAA1}"/>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9" name="Graphic 2">
              <a:extLst>
                <a:ext uri="{FF2B5EF4-FFF2-40B4-BE49-F238E27FC236}">
                  <a16:creationId xmlns:a16="http://schemas.microsoft.com/office/drawing/2014/main" id="{852E27DF-DB44-7985-3873-84CB3A827634}"/>
                </a:ext>
              </a:extLst>
            </p:cNvPr>
            <p:cNvGrpSpPr/>
            <p:nvPr/>
          </p:nvGrpSpPr>
          <p:grpSpPr>
            <a:xfrm>
              <a:off x="2716311" y="648027"/>
              <a:ext cx="2950814" cy="4756864"/>
              <a:chOff x="4425584" y="267785"/>
              <a:chExt cx="2950814" cy="4756864"/>
            </a:xfrm>
            <a:solidFill>
              <a:schemeClr val="accent1"/>
            </a:solidFill>
          </p:grpSpPr>
          <p:grpSp>
            <p:nvGrpSpPr>
              <p:cNvPr id="13" name="Graphic 2">
                <a:extLst>
                  <a:ext uri="{FF2B5EF4-FFF2-40B4-BE49-F238E27FC236}">
                    <a16:creationId xmlns:a16="http://schemas.microsoft.com/office/drawing/2014/main" id="{19629D24-603A-ACED-7BD1-E837DCC60D08}"/>
                  </a:ext>
                </a:extLst>
              </p:cNvPr>
              <p:cNvGrpSpPr/>
              <p:nvPr/>
            </p:nvGrpSpPr>
            <p:grpSpPr>
              <a:xfrm>
                <a:off x="5720269" y="2764575"/>
                <a:ext cx="1656129" cy="1882392"/>
                <a:chOff x="5720269" y="2764575"/>
                <a:chExt cx="1656129" cy="1882392"/>
              </a:xfrm>
              <a:solidFill>
                <a:schemeClr val="accent1"/>
              </a:solidFill>
            </p:grpSpPr>
            <p:grpSp>
              <p:nvGrpSpPr>
                <p:cNvPr id="46" name="Graphic 2">
                  <a:extLst>
                    <a:ext uri="{FF2B5EF4-FFF2-40B4-BE49-F238E27FC236}">
                      <a16:creationId xmlns:a16="http://schemas.microsoft.com/office/drawing/2014/main" id="{CA9F3B9B-8E9F-6B81-20DA-2196AB3044E3}"/>
                    </a:ext>
                  </a:extLst>
                </p:cNvPr>
                <p:cNvGrpSpPr/>
                <p:nvPr/>
              </p:nvGrpSpPr>
              <p:grpSpPr>
                <a:xfrm>
                  <a:off x="5720269" y="2764575"/>
                  <a:ext cx="1656129" cy="1882392"/>
                  <a:chOff x="5720269" y="2764575"/>
                  <a:chExt cx="1656129" cy="1882392"/>
                </a:xfrm>
                <a:solidFill>
                  <a:srgbClr val="00A099"/>
                </a:solidFill>
              </p:grpSpPr>
              <p:sp>
                <p:nvSpPr>
                  <p:cNvPr id="50" name="Freeform 75">
                    <a:extLst>
                      <a:ext uri="{FF2B5EF4-FFF2-40B4-BE49-F238E27FC236}">
                        <a16:creationId xmlns:a16="http://schemas.microsoft.com/office/drawing/2014/main" id="{A7828B01-0152-EB4F-B916-9B852E02C7C0}"/>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1" name="Freeform 76">
                    <a:extLst>
                      <a:ext uri="{FF2B5EF4-FFF2-40B4-BE49-F238E27FC236}">
                        <a16:creationId xmlns:a16="http://schemas.microsoft.com/office/drawing/2014/main" id="{76A01C09-02B3-93CE-1E46-DFFBF19F374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2" name="Freeform 77">
                    <a:extLst>
                      <a:ext uri="{FF2B5EF4-FFF2-40B4-BE49-F238E27FC236}">
                        <a16:creationId xmlns:a16="http://schemas.microsoft.com/office/drawing/2014/main" id="{1EA6C6FB-8FD9-258A-1A58-0FB83E58C5D3}"/>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47" name="Freeform 72">
                  <a:extLst>
                    <a:ext uri="{FF2B5EF4-FFF2-40B4-BE49-F238E27FC236}">
                      <a16:creationId xmlns:a16="http://schemas.microsoft.com/office/drawing/2014/main" id="{0D67CA34-ECD5-B4BF-CF82-D897690FD62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8" name="Freeform 73">
                  <a:extLst>
                    <a:ext uri="{FF2B5EF4-FFF2-40B4-BE49-F238E27FC236}">
                      <a16:creationId xmlns:a16="http://schemas.microsoft.com/office/drawing/2014/main" id="{690B2A34-6CED-01F4-522C-004E37ED348B}"/>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9" name="Freeform 74">
                  <a:extLst>
                    <a:ext uri="{FF2B5EF4-FFF2-40B4-BE49-F238E27FC236}">
                      <a16:creationId xmlns:a16="http://schemas.microsoft.com/office/drawing/2014/main" id="{C29839DB-EC63-65E8-3891-EDDCDB3B62F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4" name="Freeform 69">
                <a:extLst>
                  <a:ext uri="{FF2B5EF4-FFF2-40B4-BE49-F238E27FC236}">
                    <a16:creationId xmlns:a16="http://schemas.microsoft.com/office/drawing/2014/main" id="{EF9D19FB-0661-C6C0-DEBE-172A53A7C539}"/>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5" name="Freeform 70">
                <a:extLst>
                  <a:ext uri="{FF2B5EF4-FFF2-40B4-BE49-F238E27FC236}">
                    <a16:creationId xmlns:a16="http://schemas.microsoft.com/office/drawing/2014/main" id="{78BC715C-D744-9138-A112-5F54D12707C6}"/>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10" name="Graphic 2">
              <a:extLst>
                <a:ext uri="{FF2B5EF4-FFF2-40B4-BE49-F238E27FC236}">
                  <a16:creationId xmlns:a16="http://schemas.microsoft.com/office/drawing/2014/main" id="{131E3A75-BE0B-0357-69FC-67D02AD55D0F}"/>
                </a:ext>
              </a:extLst>
            </p:cNvPr>
            <p:cNvGrpSpPr/>
            <p:nvPr/>
          </p:nvGrpSpPr>
          <p:grpSpPr>
            <a:xfrm>
              <a:off x="9002626" y="5508867"/>
              <a:ext cx="473062" cy="244679"/>
              <a:chOff x="9052805" y="5306649"/>
              <a:chExt cx="473062" cy="244679"/>
            </a:xfrm>
            <a:solidFill>
              <a:schemeClr val="accent4"/>
            </a:solidFill>
          </p:grpSpPr>
          <p:sp>
            <p:nvSpPr>
              <p:cNvPr id="11" name="Freeform 66">
                <a:extLst>
                  <a:ext uri="{FF2B5EF4-FFF2-40B4-BE49-F238E27FC236}">
                    <a16:creationId xmlns:a16="http://schemas.microsoft.com/office/drawing/2014/main" id="{CF5736FD-BF88-159C-C7F1-114E1942B862}"/>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67">
                <a:extLst>
                  <a:ext uri="{FF2B5EF4-FFF2-40B4-BE49-F238E27FC236}">
                    <a16:creationId xmlns:a16="http://schemas.microsoft.com/office/drawing/2014/main" id="{AD971A67-1E4D-3FF2-92D6-03C7F2EC9F64}"/>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spTree>
    <p:extLst>
      <p:ext uri="{BB962C8B-B14F-4D97-AF65-F5344CB8AC3E}">
        <p14:creationId xmlns:p14="http://schemas.microsoft.com/office/powerpoint/2010/main" val="27277384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294310066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14">
            <a:extLst>
              <a:ext uri="{FF2B5EF4-FFF2-40B4-BE49-F238E27FC236}">
                <a16:creationId xmlns:a16="http://schemas.microsoft.com/office/drawing/2014/main" id="{B3F0EF55-C092-758F-6D82-988CE892933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9144000" cy="5143500"/>
          </a:xfrm>
          <a:prstGeom prst="rect">
            <a:avLst/>
          </a:prstGeom>
          <a:noFill/>
        </p:spPr>
      </p:pic>
      <p:pic>
        <p:nvPicPr>
          <p:cNvPr id="12" name="Picture 11">
            <a:extLst>
              <a:ext uri="{FF2B5EF4-FFF2-40B4-BE49-F238E27FC236}">
                <a16:creationId xmlns:a16="http://schemas.microsoft.com/office/drawing/2014/main" id="{533F1119-4CF8-6152-40E1-35C2E16EBF12}"/>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r="-173"/>
          <a:stretch/>
        </p:blipFill>
        <p:spPr>
          <a:xfrm>
            <a:off x="5765648" y="1"/>
            <a:ext cx="3383157" cy="5142476"/>
          </a:xfrm>
          <a:custGeom>
            <a:avLst/>
            <a:gdLst>
              <a:gd name="connsiteX0" fmla="*/ 1106060 w 4510876"/>
              <a:gd name="connsiteY0" fmla="*/ 0 h 6852540"/>
              <a:gd name="connsiteX1" fmla="*/ 4510876 w 4510876"/>
              <a:gd name="connsiteY1" fmla="*/ 0 h 6852540"/>
              <a:gd name="connsiteX2" fmla="*/ 4510876 w 4510876"/>
              <a:gd name="connsiteY2" fmla="*/ 6852540 h 6852540"/>
              <a:gd name="connsiteX3" fmla="*/ 0 w 4510876"/>
              <a:gd name="connsiteY3" fmla="*/ 6852540 h 6852540"/>
              <a:gd name="connsiteX4" fmla="*/ 166006 w 4510876"/>
              <a:gd name="connsiteY4" fmla="*/ 5824052 h 6852540"/>
              <a:gd name="connsiteX5" fmla="*/ 924186 w 4510876"/>
              <a:gd name="connsiteY5" fmla="*/ 5824052 h 6852540"/>
              <a:gd name="connsiteX6" fmla="*/ 924186 w 4510876"/>
              <a:gd name="connsiteY6" fmla="*/ 5824051 h 6852540"/>
              <a:gd name="connsiteX7" fmla="*/ 166006 w 4510876"/>
              <a:gd name="connsiteY7" fmla="*/ 5824051 h 6852540"/>
              <a:gd name="connsiteX8" fmla="*/ 1106059 w 4510876"/>
              <a:gd name="connsiteY8" fmla="*/ 2 h 6852540"/>
              <a:gd name="connsiteX9" fmla="*/ 1633976 w 4510876"/>
              <a:gd name="connsiteY9" fmla="*/ 2 h 6852540"/>
              <a:gd name="connsiteX10" fmla="*/ 1696535 w 4510876"/>
              <a:gd name="connsiteY10" fmla="*/ 8479 h 6852540"/>
              <a:gd name="connsiteX11" fmla="*/ 1696535 w 4510876"/>
              <a:gd name="connsiteY11" fmla="*/ 8478 h 6852540"/>
              <a:gd name="connsiteX12" fmla="*/ 1633976 w 4510876"/>
              <a:gd name="connsiteY12" fmla="*/ 1 h 6852540"/>
              <a:gd name="connsiteX13" fmla="*/ 1106059 w 4510876"/>
              <a:gd name="connsiteY13" fmla="*/ 1 h 6852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0876" h="6852540">
                <a:moveTo>
                  <a:pt x="1106060" y="0"/>
                </a:moveTo>
                <a:lnTo>
                  <a:pt x="4510876" y="0"/>
                </a:lnTo>
                <a:lnTo>
                  <a:pt x="4510876" y="6852540"/>
                </a:lnTo>
                <a:lnTo>
                  <a:pt x="0" y="6852540"/>
                </a:lnTo>
                <a:lnTo>
                  <a:pt x="166006" y="5824052"/>
                </a:lnTo>
                <a:lnTo>
                  <a:pt x="924186" y="5824052"/>
                </a:lnTo>
                <a:lnTo>
                  <a:pt x="924186" y="5824051"/>
                </a:lnTo>
                <a:lnTo>
                  <a:pt x="166006" y="5824051"/>
                </a:lnTo>
                <a:lnTo>
                  <a:pt x="1106059" y="2"/>
                </a:lnTo>
                <a:lnTo>
                  <a:pt x="1633976" y="2"/>
                </a:lnTo>
                <a:lnTo>
                  <a:pt x="1696535" y="8479"/>
                </a:lnTo>
                <a:lnTo>
                  <a:pt x="1696535" y="8478"/>
                </a:lnTo>
                <a:lnTo>
                  <a:pt x="1633976" y="1"/>
                </a:lnTo>
                <a:lnTo>
                  <a:pt x="1106059"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71651"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D420AA29-6925-0E75-DE4F-A5A616C94784}"/>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C9D8BEF9-9DBE-8FFC-8289-14C491245EBC}"/>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21AD1B06-0F25-3DC0-8526-59F58BDC5D62}"/>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79E325DC-6730-7E23-0246-28AB11E344A6}"/>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7F51C4D8-905E-8172-A517-7449054E613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84971D66-E563-74ED-ED65-B08F2EEFBF9F}"/>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1AACB546-8E11-EEAF-C0D5-1D2389009E42}"/>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FF81A8C1-1CBE-EE9E-8411-BD0B7340247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5874C1FF-2BEA-20C2-84B6-DA00D99691C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B3CF291B-2F1D-AC68-AFE3-703AE1A8286F}"/>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4B03B834-EC1E-770E-3979-DB07510DD83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83380788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9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145131686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4FAEA7E2-B248-9E2A-DC0F-A64B71A43E35}"/>
              </a:ext>
            </a:extLst>
          </p:cNvPr>
          <p:cNvSpPr/>
          <p:nvPr/>
        </p:nvSpPr>
        <p:spPr>
          <a:xfrm flipV="1">
            <a:off x="298174" y="784685"/>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0" name="Picture 19" descr="A group of people raising their hands&#10;&#10;Description automatically generated">
            <a:extLst>
              <a:ext uri="{FF2B5EF4-FFF2-40B4-BE49-F238E27FC236}">
                <a16:creationId xmlns:a16="http://schemas.microsoft.com/office/drawing/2014/main" id="{5DB2EADE-3520-D1BC-5EB4-C08ED7CAF3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8" y="0"/>
            <a:ext cx="9144000" cy="5148519"/>
          </a:xfrm>
          <a:prstGeom prst="rect">
            <a:avLst/>
          </a:prstGeom>
        </p:spPr>
      </p:pic>
      <p:pic>
        <p:nvPicPr>
          <p:cNvPr id="10" name="Picture 9" descr="A group of people raising their hands&#10;&#10;Description automatically generated">
            <a:extLst>
              <a:ext uri="{FF2B5EF4-FFF2-40B4-BE49-F238E27FC236}">
                <a16:creationId xmlns:a16="http://schemas.microsoft.com/office/drawing/2014/main" id="{C0639A6D-5603-F1B8-1C01-F33F579004B0}"/>
              </a:ext>
            </a:extLst>
          </p:cNvPr>
          <p:cNvPicPr>
            <a:picLocks noChangeAspect="1"/>
          </p:cNvPicPr>
          <p:nvPr/>
        </p:nvPicPr>
        <p:blipFill>
          <a:blip r:embed="rId6">
            <a:extLst>
              <a:ext uri="{BEBA8EAE-BF5A-486C-A8C5-ECC9F3942E4B}">
                <a14:imgProps xmlns:a14="http://schemas.microsoft.com/office/drawing/2010/main">
                  <a14:imgLayer r:embed="rId7">
                    <a14:imgEffect>
                      <a14:artisticBlur radius="40"/>
                    </a14:imgEffect>
                  </a14:imgLayer>
                </a14:imgProps>
              </a:ext>
              <a:ext uri="{28A0092B-C50C-407E-A947-70E740481C1C}">
                <a14:useLocalDpi xmlns:a14="http://schemas.microsoft.com/office/drawing/2010/main" val="0"/>
              </a:ext>
            </a:extLst>
          </a:blip>
          <a:srcRect l="62806" r="131" b="50"/>
          <a:stretch>
            <a:fillRect/>
          </a:stretch>
        </p:blipFill>
        <p:spPr>
          <a:xfrm>
            <a:off x="5742976" y="0"/>
            <a:ext cx="3389017" cy="5145940"/>
          </a:xfrm>
          <a:custGeom>
            <a:avLst/>
            <a:gdLst>
              <a:gd name="connsiteX0" fmla="*/ 830601 w 3389017"/>
              <a:gd name="connsiteY0" fmla="*/ 0 h 5145940"/>
              <a:gd name="connsiteX1" fmla="*/ 3389017 w 3389017"/>
              <a:gd name="connsiteY1" fmla="*/ 0 h 5145940"/>
              <a:gd name="connsiteX2" fmla="*/ 3389017 w 3389017"/>
              <a:gd name="connsiteY2" fmla="*/ 5145940 h 5145940"/>
              <a:gd name="connsiteX3" fmla="*/ 422868 w 3389017"/>
              <a:gd name="connsiteY3" fmla="*/ 5145940 h 5145940"/>
              <a:gd name="connsiteX4" fmla="*/ 426404 w 3389017"/>
              <a:gd name="connsiteY4" fmla="*/ 5143692 h 5145940"/>
              <a:gd name="connsiteX5" fmla="*/ 426403 w 3389017"/>
              <a:gd name="connsiteY5" fmla="*/ 5143692 h 5145940"/>
              <a:gd name="connsiteX6" fmla="*/ 422867 w 3389017"/>
              <a:gd name="connsiteY6" fmla="*/ 5145940 h 5145940"/>
              <a:gd name="connsiteX7" fmla="*/ 0 w 3389017"/>
              <a:gd name="connsiteY7" fmla="*/ 5145940 h 5145940"/>
              <a:gd name="connsiteX8" fmla="*/ 125560 w 3389017"/>
              <a:gd name="connsiteY8" fmla="*/ 4368039 h 5145940"/>
              <a:gd name="connsiteX9" fmla="*/ 694195 w 3389017"/>
              <a:gd name="connsiteY9" fmla="*/ 4368039 h 5145940"/>
              <a:gd name="connsiteX10" fmla="*/ 694195 w 3389017"/>
              <a:gd name="connsiteY10" fmla="*/ 4368039 h 5145940"/>
              <a:gd name="connsiteX11" fmla="*/ 125560 w 3389017"/>
              <a:gd name="connsiteY11" fmla="*/ 4368039 h 5145940"/>
              <a:gd name="connsiteX12" fmla="*/ 830600 w 3389017"/>
              <a:gd name="connsiteY12" fmla="*/ 2 h 5145940"/>
              <a:gd name="connsiteX13" fmla="*/ 1226538 w 3389017"/>
              <a:gd name="connsiteY13" fmla="*/ 2 h 5145940"/>
              <a:gd name="connsiteX14" fmla="*/ 1273457 w 3389017"/>
              <a:gd name="connsiteY14" fmla="*/ 6359 h 5145940"/>
              <a:gd name="connsiteX15" fmla="*/ 1273457 w 3389017"/>
              <a:gd name="connsiteY15" fmla="*/ 6359 h 5145940"/>
              <a:gd name="connsiteX16" fmla="*/ 1226538 w 3389017"/>
              <a:gd name="connsiteY16" fmla="*/ 1 h 5145940"/>
              <a:gd name="connsiteX17" fmla="*/ 830600 w 3389017"/>
              <a:gd name="connsiteY17" fmla="*/ 1 h 514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89017" h="5145940">
                <a:moveTo>
                  <a:pt x="830601" y="0"/>
                </a:moveTo>
                <a:lnTo>
                  <a:pt x="3389017" y="0"/>
                </a:lnTo>
                <a:lnTo>
                  <a:pt x="3389017" y="5145940"/>
                </a:lnTo>
                <a:lnTo>
                  <a:pt x="422868" y="5145940"/>
                </a:lnTo>
                <a:lnTo>
                  <a:pt x="426404" y="5143692"/>
                </a:lnTo>
                <a:lnTo>
                  <a:pt x="426403" y="5143692"/>
                </a:lnTo>
                <a:lnTo>
                  <a:pt x="422867" y="5145940"/>
                </a:lnTo>
                <a:lnTo>
                  <a:pt x="0" y="5145940"/>
                </a:lnTo>
                <a:lnTo>
                  <a:pt x="125560" y="4368039"/>
                </a:lnTo>
                <a:lnTo>
                  <a:pt x="694195" y="4368039"/>
                </a:lnTo>
                <a:lnTo>
                  <a:pt x="694195" y="4368039"/>
                </a:lnTo>
                <a:lnTo>
                  <a:pt x="125560" y="4368039"/>
                </a:lnTo>
                <a:lnTo>
                  <a:pt x="830600" y="2"/>
                </a:lnTo>
                <a:lnTo>
                  <a:pt x="1226538" y="2"/>
                </a:lnTo>
                <a:lnTo>
                  <a:pt x="1273457" y="6359"/>
                </a:lnTo>
                <a:lnTo>
                  <a:pt x="1273457" y="6359"/>
                </a:lnTo>
                <a:lnTo>
                  <a:pt x="1226538" y="1"/>
                </a:lnTo>
                <a:lnTo>
                  <a:pt x="830600" y="1"/>
                </a:lnTo>
                <a:close/>
              </a:path>
            </a:pathLst>
          </a:custGeom>
          <a:effectLst>
            <a:outerShdw blurRad="190500" dist="63500" dir="8100000" algn="tr" rotWithShape="0">
              <a:schemeClr val="bg2">
                <a:lumMod val="10000"/>
                <a:alpha val="40000"/>
              </a:schemeClr>
            </a:outerShdw>
          </a:effectLst>
        </p:spPr>
      </p:pic>
      <p:sp>
        <p:nvSpPr>
          <p:cNvPr id="34" name="Freeform 8">
            <a:extLst>
              <a:ext uri="{FF2B5EF4-FFF2-40B4-BE49-F238E27FC236}">
                <a16:creationId xmlns:a16="http://schemas.microsoft.com/office/drawing/2014/main" id="{C37462B5-4CED-C305-4CDB-14F6167A0C31}"/>
              </a:ext>
            </a:extLst>
          </p:cNvPr>
          <p:cNvSpPr/>
          <p:nvPr/>
        </p:nvSpPr>
        <p:spPr>
          <a:xfrm>
            <a:off x="575009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2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B6F0F40F-7A87-0641-28D2-4431CEB6694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4E49D8C3-DDEA-2C22-B47C-BFC8033C1761}"/>
                </a:ext>
              </a:extLst>
            </p:cNvPr>
            <p:cNvGrpSpPr/>
            <p:nvPr/>
          </p:nvGrpSpPr>
          <p:grpSpPr>
            <a:xfrm>
              <a:off x="5720269" y="2764575"/>
              <a:ext cx="1656129" cy="1882392"/>
              <a:chOff x="5720269" y="2764575"/>
              <a:chExt cx="1656129" cy="1882392"/>
            </a:xfrm>
            <a:solidFill>
              <a:schemeClr val="accent1"/>
            </a:solidFill>
          </p:grpSpPr>
          <p:grpSp>
            <p:nvGrpSpPr>
              <p:cNvPr id="22" name="Graphic 2">
                <a:extLst>
                  <a:ext uri="{FF2B5EF4-FFF2-40B4-BE49-F238E27FC236}">
                    <a16:creationId xmlns:a16="http://schemas.microsoft.com/office/drawing/2014/main" id="{5534C0B5-22DA-A3B5-C1A4-0DE5B42AF158}"/>
                  </a:ext>
                </a:extLst>
              </p:cNvPr>
              <p:cNvGrpSpPr/>
              <p:nvPr/>
            </p:nvGrpSpPr>
            <p:grpSpPr>
              <a:xfrm>
                <a:off x="5720269" y="2764575"/>
                <a:ext cx="1656129" cy="1882392"/>
                <a:chOff x="5720269" y="2764575"/>
                <a:chExt cx="1656129" cy="1882392"/>
              </a:xfrm>
              <a:solidFill>
                <a:srgbClr val="00A099"/>
              </a:solidFill>
            </p:grpSpPr>
            <p:sp>
              <p:nvSpPr>
                <p:cNvPr id="26" name="Freeform 75">
                  <a:extLst>
                    <a:ext uri="{FF2B5EF4-FFF2-40B4-BE49-F238E27FC236}">
                      <a16:creationId xmlns:a16="http://schemas.microsoft.com/office/drawing/2014/main" id="{7D8FCA43-C761-7ED2-5A67-2FEE67FE688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Freeform 76">
                  <a:extLst>
                    <a:ext uri="{FF2B5EF4-FFF2-40B4-BE49-F238E27FC236}">
                      <a16:creationId xmlns:a16="http://schemas.microsoft.com/office/drawing/2014/main" id="{35590C9A-A0E2-9C66-D4AD-BBD006B75E87}"/>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8" name="Freeform 77">
                  <a:extLst>
                    <a:ext uri="{FF2B5EF4-FFF2-40B4-BE49-F238E27FC236}">
                      <a16:creationId xmlns:a16="http://schemas.microsoft.com/office/drawing/2014/main" id="{95383C3C-5688-DF10-E26C-3962D1EFF7E4}"/>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3" name="Freeform 72">
                <a:extLst>
                  <a:ext uri="{FF2B5EF4-FFF2-40B4-BE49-F238E27FC236}">
                    <a16:creationId xmlns:a16="http://schemas.microsoft.com/office/drawing/2014/main" id="{5F6E6026-D933-A4B4-4D20-B3B53064F74B}"/>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4" name="Freeform 73">
                <a:extLst>
                  <a:ext uri="{FF2B5EF4-FFF2-40B4-BE49-F238E27FC236}">
                    <a16:creationId xmlns:a16="http://schemas.microsoft.com/office/drawing/2014/main" id="{631D5994-75A2-B42D-3A2E-29E65495AD9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5" name="Freeform 74">
                <a:extLst>
                  <a:ext uri="{FF2B5EF4-FFF2-40B4-BE49-F238E27FC236}">
                    <a16:creationId xmlns:a16="http://schemas.microsoft.com/office/drawing/2014/main" id="{30E8F12F-612A-5834-767F-5F1A6DEAF142}"/>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9" name="Freeform 69">
              <a:extLst>
                <a:ext uri="{FF2B5EF4-FFF2-40B4-BE49-F238E27FC236}">
                  <a16:creationId xmlns:a16="http://schemas.microsoft.com/office/drawing/2014/main" id="{8415BC24-B0C8-EF69-7972-2C7748FA2B7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1" name="Freeform 70">
              <a:extLst>
                <a:ext uri="{FF2B5EF4-FFF2-40B4-BE49-F238E27FC236}">
                  <a16:creationId xmlns:a16="http://schemas.microsoft.com/office/drawing/2014/main" id="{CBE03CB9-BD69-FD9B-0EFD-8C56D17F313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3018440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8_Lunch slide">
    <p:bg>
      <p:bgPr>
        <a:blipFill dpi="0" rotWithShape="1">
          <a:blip r:embed="rId3">
            <a:alphaModFix amt="51000"/>
            <a:lum/>
          </a:blip>
          <a:srcRect/>
          <a:stretch>
            <a:fillRect t="-9000" b="-9000"/>
          </a:stretch>
        </a:blipFill>
        <a:effectLst/>
      </p:bgPr>
    </p:bg>
    <p:spTree>
      <p:nvGrpSpPr>
        <p:cNvPr id="1" name=""/>
        <p:cNvGrpSpPr/>
        <p:nvPr/>
      </p:nvGrpSpPr>
      <p:grpSpPr>
        <a:xfrm>
          <a:off x="0" y="0"/>
          <a:ext cx="0" cy="0"/>
          <a:chOff x="0" y="0"/>
          <a:chExt cx="0" cy="0"/>
        </a:xfrm>
      </p:grpSpPr>
      <p:pic>
        <p:nvPicPr>
          <p:cNvPr id="5" name="Picture 4" descr="A person sitting at a desk writing on a pad&#10;&#10;Description automatically generated">
            <a:extLst>
              <a:ext uri="{FF2B5EF4-FFF2-40B4-BE49-F238E27FC236}">
                <a16:creationId xmlns:a16="http://schemas.microsoft.com/office/drawing/2014/main" id="{5E04A05E-C9DB-E76C-54AB-A6DB377D2DCC}"/>
              </a:ext>
            </a:extLst>
          </p:cNvPr>
          <p:cNvPicPr>
            <a:picLocks noChangeAspect="1"/>
          </p:cNvPicPr>
          <p:nvPr/>
        </p:nvPicPr>
        <p:blipFill rotWithShape="1">
          <a:blip r:embed="rId4">
            <a:extLst>
              <a:ext uri="{28A0092B-C50C-407E-A947-70E740481C1C}">
                <a14:useLocalDpi xmlns:a14="http://schemas.microsoft.com/office/drawing/2010/main" val="0"/>
              </a:ext>
            </a:extLst>
          </a:blip>
          <a:srcRect b="15686"/>
          <a:stretch/>
        </p:blipFill>
        <p:spPr>
          <a:xfrm flipH="1">
            <a:off x="-1" y="1"/>
            <a:ext cx="9148805" cy="5142476"/>
          </a:xfrm>
          <a:prstGeom prst="rect">
            <a:avLst/>
          </a:prstGeom>
        </p:spPr>
      </p:pic>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104244599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6"/>
                      <a:stretch>
                        <a:fillRect/>
                      </a:stretch>
                    </p:blipFill>
                    <p:spPr>
                      <a:xfrm>
                        <a:off x="1192" y="1192"/>
                        <a:ext cx="920" cy="1191"/>
                      </a:xfrm>
                      <a:prstGeom prst="rect">
                        <a:avLst/>
                      </a:prstGeom>
                    </p:spPr>
                  </p:pic>
                </p:oleObj>
              </mc:Fallback>
            </mc:AlternateContent>
          </a:graphicData>
        </a:graphic>
      </p:graphicFrame>
      <p:grpSp>
        <p:nvGrpSpPr>
          <p:cNvPr id="2" name="Graphic 2">
            <a:extLst>
              <a:ext uri="{FF2B5EF4-FFF2-40B4-BE49-F238E27FC236}">
                <a16:creationId xmlns:a16="http://schemas.microsoft.com/office/drawing/2014/main" id="{D9E79B20-714C-1EAE-7A8C-0344666771CC}"/>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3C62B50B-A51D-CE83-D50B-A7E0E2297FDB}"/>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D8972664-3F3D-6A33-1CB2-13E6C1FF4D66}"/>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50B08370-8E57-DD69-FADF-4A6892A5CF67}"/>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6AABF3E5-D7D4-F272-B20C-A4A646A3894D}"/>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6CDB33DC-327F-9102-AFA3-DC7612DD3AB8}"/>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4DFD4303-2053-547F-F51D-A1E57DB4C01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2B8ED043-4C6B-EECB-DA0D-9DF4A28B7CA0}"/>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9343D19A-2DAF-32C0-8C73-93D69FAEBD4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8399F4B4-098E-4780-5538-66E1ACF7005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38962A08-484B-B42F-E31B-099133D3D186}"/>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pic>
        <p:nvPicPr>
          <p:cNvPr id="19" name="Picture 18" descr="A person sitting at a desk writing on a pad&#10;&#10;Description automatically generated">
            <a:extLst>
              <a:ext uri="{FF2B5EF4-FFF2-40B4-BE49-F238E27FC236}">
                <a16:creationId xmlns:a16="http://schemas.microsoft.com/office/drawing/2014/main" id="{E58F1722-90F2-9860-EFD8-093E6D44E027}"/>
              </a:ext>
            </a:extLst>
          </p:cNvPr>
          <p:cNvPicPr>
            <a:picLocks noChangeAspect="1"/>
          </p:cNvPicPr>
          <p:nvPr/>
        </p:nvPicPr>
        <p:blipFill rotWithShape="1">
          <a:blip r:embed="rId7">
            <a:extLst>
              <a:ext uri="{BEBA8EAE-BF5A-486C-A8C5-ECC9F3942E4B}">
                <a14:imgProps xmlns:a14="http://schemas.microsoft.com/office/drawing/2010/main">
                  <a14:imgLayer r:embed="rId8">
                    <a14:imgEffect>
                      <a14:artisticBlur radius="40"/>
                    </a14:imgEffect>
                  </a14:imgLayer>
                </a14:imgProps>
              </a:ext>
              <a:ext uri="{28A0092B-C50C-407E-A947-70E740481C1C}">
                <a14:useLocalDpi xmlns:a14="http://schemas.microsoft.com/office/drawing/2010/main" val="0"/>
              </a:ext>
            </a:extLst>
          </a:blip>
          <a:srcRect l="53" r="62910" b="15686"/>
          <a:stretch/>
        </p:blipFill>
        <p:spPr>
          <a:xfrm flipH="1">
            <a:off x="5755542" y="0"/>
            <a:ext cx="3388458" cy="5142476"/>
          </a:xfrm>
          <a:custGeom>
            <a:avLst/>
            <a:gdLst>
              <a:gd name="connsiteX0" fmla="*/ 2558417 w 3388458"/>
              <a:gd name="connsiteY0" fmla="*/ 0 h 5142476"/>
              <a:gd name="connsiteX1" fmla="*/ 0 w 3388458"/>
              <a:gd name="connsiteY1" fmla="*/ 0 h 5142476"/>
              <a:gd name="connsiteX2" fmla="*/ 0 w 3388458"/>
              <a:gd name="connsiteY2" fmla="*/ 5142476 h 5142476"/>
              <a:gd name="connsiteX3" fmla="*/ 3388458 w 3388458"/>
              <a:gd name="connsiteY3" fmla="*/ 5142476 h 5142476"/>
              <a:gd name="connsiteX4" fmla="*/ 3263457 w 3388458"/>
              <a:gd name="connsiteY4" fmla="*/ 4368039 h 5142476"/>
              <a:gd name="connsiteX5" fmla="*/ 2694822 w 3388458"/>
              <a:gd name="connsiteY5" fmla="*/ 4368039 h 5142476"/>
              <a:gd name="connsiteX6" fmla="*/ 2694822 w 3388458"/>
              <a:gd name="connsiteY6" fmla="*/ 4368039 h 5142476"/>
              <a:gd name="connsiteX7" fmla="*/ 3263457 w 3388458"/>
              <a:gd name="connsiteY7" fmla="*/ 4368039 h 5142476"/>
              <a:gd name="connsiteX8" fmla="*/ 2558418 w 3388458"/>
              <a:gd name="connsiteY8" fmla="*/ 2 h 5142476"/>
              <a:gd name="connsiteX9" fmla="*/ 2162480 w 3388458"/>
              <a:gd name="connsiteY9" fmla="*/ 2 h 5142476"/>
              <a:gd name="connsiteX10" fmla="*/ 2115561 w 3388458"/>
              <a:gd name="connsiteY10" fmla="*/ 6359 h 5142476"/>
              <a:gd name="connsiteX11" fmla="*/ 2115561 w 3388458"/>
              <a:gd name="connsiteY11" fmla="*/ 6359 h 5142476"/>
              <a:gd name="connsiteX12" fmla="*/ 2162480 w 3388458"/>
              <a:gd name="connsiteY12" fmla="*/ 1 h 5142476"/>
              <a:gd name="connsiteX13" fmla="*/ 2558418 w 3388458"/>
              <a:gd name="connsiteY13" fmla="*/ 1 h 5142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88458" h="5142476">
                <a:moveTo>
                  <a:pt x="2558417" y="0"/>
                </a:moveTo>
                <a:lnTo>
                  <a:pt x="0" y="0"/>
                </a:lnTo>
                <a:lnTo>
                  <a:pt x="0" y="5142476"/>
                </a:lnTo>
                <a:lnTo>
                  <a:pt x="3388458" y="5142476"/>
                </a:lnTo>
                <a:lnTo>
                  <a:pt x="3263457" y="4368039"/>
                </a:lnTo>
                <a:lnTo>
                  <a:pt x="2694822" y="4368039"/>
                </a:lnTo>
                <a:lnTo>
                  <a:pt x="2694822" y="4368039"/>
                </a:lnTo>
                <a:lnTo>
                  <a:pt x="3263457" y="4368039"/>
                </a:lnTo>
                <a:lnTo>
                  <a:pt x="2558418" y="2"/>
                </a:lnTo>
                <a:lnTo>
                  <a:pt x="2162480" y="2"/>
                </a:lnTo>
                <a:lnTo>
                  <a:pt x="2115561" y="6359"/>
                </a:lnTo>
                <a:lnTo>
                  <a:pt x="2115561" y="6359"/>
                </a:lnTo>
                <a:lnTo>
                  <a:pt x="2162480" y="1"/>
                </a:lnTo>
                <a:lnTo>
                  <a:pt x="2558418" y="1"/>
                </a:lnTo>
                <a:close/>
              </a:path>
            </a:pathLst>
          </a:custGeom>
          <a:effectLst>
            <a:outerShdw blurRad="190500" dist="63500" dir="8100000" algn="tr" rotWithShape="0">
              <a:prstClr val="black">
                <a:alpha val="40000"/>
              </a:prstClr>
            </a:outerShdw>
          </a:effectLst>
        </p:spPr>
      </p:pic>
      <p:sp>
        <p:nvSpPr>
          <p:cNvPr id="20" name="Freeform 8">
            <a:extLst>
              <a:ext uri="{FF2B5EF4-FFF2-40B4-BE49-F238E27FC236}">
                <a16:creationId xmlns:a16="http://schemas.microsoft.com/office/drawing/2014/main" id="{4EFF3DBF-D35A-3D50-22DD-188E297BF246}"/>
              </a:ext>
            </a:extLst>
          </p:cNvPr>
          <p:cNvSpPr/>
          <p:nvPr/>
        </p:nvSpPr>
        <p:spPr>
          <a:xfrm>
            <a:off x="5757023"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18271306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3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568BEAE-D7DE-CBE6-1914-19CE660E7DA6}"/>
              </a:ext>
            </a:extLst>
          </p:cNvPr>
          <p:cNvGraphicFramePr>
            <a:graphicFrameLocks noChangeAspect="1"/>
          </p:cNvGraphicFramePr>
          <p:nvPr>
            <p:custDataLst>
              <p:tags r:id="rId1"/>
            </p:custDataLst>
            <p:extLst>
              <p:ext uri="{D42A27DB-BD31-4B8C-83A1-F6EECF244321}">
                <p14:modId xmlns:p14="http://schemas.microsoft.com/office/powerpoint/2010/main" val="22648090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3568BEAE-D7DE-CBE6-1914-19CE660E7DA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DE3BCB63-9553-BF0C-3735-50DEB09D6E4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9" y="-2727"/>
            <a:ext cx="9153693" cy="5148952"/>
          </a:xfrm>
          <a:prstGeom prst="rect">
            <a:avLst/>
          </a:prstGeom>
          <a:noFill/>
        </p:spPr>
      </p:pic>
      <p:pic>
        <p:nvPicPr>
          <p:cNvPr id="7" name="Picture 6">
            <a:extLst>
              <a:ext uri="{FF2B5EF4-FFF2-40B4-BE49-F238E27FC236}">
                <a16:creationId xmlns:a16="http://schemas.microsoft.com/office/drawing/2014/main" id="{B0B4D884-F04B-DBC9-EFC5-B5AD9571D44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t="-126"/>
          <a:stretch/>
        </p:blipFill>
        <p:spPr>
          <a:xfrm>
            <a:off x="5759872" y="1"/>
            <a:ext cx="3384128" cy="5142476"/>
          </a:xfrm>
          <a:custGeom>
            <a:avLst/>
            <a:gdLst>
              <a:gd name="connsiteX0" fmla="*/ 1105105 w 4512171"/>
              <a:gd name="connsiteY0" fmla="*/ 0 h 6846621"/>
              <a:gd name="connsiteX1" fmla="*/ 4512171 w 4512171"/>
              <a:gd name="connsiteY1" fmla="*/ 0 h 6846621"/>
              <a:gd name="connsiteX2" fmla="*/ 4512171 w 4512171"/>
              <a:gd name="connsiteY2" fmla="*/ 6846621 h 6846621"/>
              <a:gd name="connsiteX3" fmla="*/ 563823 w 4512171"/>
              <a:gd name="connsiteY3" fmla="*/ 6846621 h 6846621"/>
              <a:gd name="connsiteX4" fmla="*/ 568538 w 4512171"/>
              <a:gd name="connsiteY4" fmla="*/ 6843623 h 6846621"/>
              <a:gd name="connsiteX5" fmla="*/ 568537 w 4512171"/>
              <a:gd name="connsiteY5" fmla="*/ 6843623 h 6846621"/>
              <a:gd name="connsiteX6" fmla="*/ 563822 w 4512171"/>
              <a:gd name="connsiteY6" fmla="*/ 6846621 h 6846621"/>
              <a:gd name="connsiteX7" fmla="*/ 0 w 4512171"/>
              <a:gd name="connsiteY7" fmla="*/ 6846621 h 6846621"/>
              <a:gd name="connsiteX8" fmla="*/ 167413 w 4512171"/>
              <a:gd name="connsiteY8" fmla="*/ 5809420 h 6846621"/>
              <a:gd name="connsiteX9" fmla="*/ 925593 w 4512171"/>
              <a:gd name="connsiteY9" fmla="*/ 5809420 h 6846621"/>
              <a:gd name="connsiteX10" fmla="*/ 925593 w 4512171"/>
              <a:gd name="connsiteY10" fmla="*/ 5809419 h 6846621"/>
              <a:gd name="connsiteX11" fmla="*/ 167413 w 4512171"/>
              <a:gd name="connsiteY11" fmla="*/ 5809419 h 684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12171" h="6846621">
                <a:moveTo>
                  <a:pt x="1105105" y="0"/>
                </a:moveTo>
                <a:lnTo>
                  <a:pt x="4512171" y="0"/>
                </a:lnTo>
                <a:lnTo>
                  <a:pt x="4512171" y="6846621"/>
                </a:lnTo>
                <a:lnTo>
                  <a:pt x="563823" y="6846621"/>
                </a:lnTo>
                <a:lnTo>
                  <a:pt x="568538" y="6843623"/>
                </a:lnTo>
                <a:lnTo>
                  <a:pt x="568537" y="6843623"/>
                </a:lnTo>
                <a:lnTo>
                  <a:pt x="563822" y="6846621"/>
                </a:lnTo>
                <a:lnTo>
                  <a:pt x="0" y="6846621"/>
                </a:lnTo>
                <a:lnTo>
                  <a:pt x="167413" y="5809420"/>
                </a:lnTo>
                <a:lnTo>
                  <a:pt x="925593" y="5809420"/>
                </a:lnTo>
                <a:lnTo>
                  <a:pt x="925593" y="5809419"/>
                </a:lnTo>
                <a:lnTo>
                  <a:pt x="167413" y="5809419"/>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4"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754C49C1-8AA7-0F1F-BDD2-D20FCD5EFE55}"/>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95A21216-ED13-9A75-4FCA-41458F1B4208}"/>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529C4750-0D70-9A2B-CCBC-6F21FCEE45D3}"/>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F5420FF3-6ECF-592C-9FFF-9EA3F12E618B}"/>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05A1EC57-8130-ECEA-8EA2-E1B71B53345E}"/>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7010A060-8C35-0A17-6A5F-11FA1E87771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C2B15FCE-EE3A-F834-536C-2549FD0CFEB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1134AF12-4BC8-54C2-26AD-EB2B1E3CC4D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47002E28-7B97-0FEA-16ED-BEB9CCF0F2C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F9F8651F-4ED1-03A2-5830-4D981C923467}"/>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9900B49-A9F5-061C-E96B-BA60DCDB487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42688525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4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E2C11C0-6426-DFDF-852F-24881F59EC81}"/>
              </a:ext>
            </a:extLst>
          </p:cNvPr>
          <p:cNvGraphicFramePr>
            <a:graphicFrameLocks noChangeAspect="1"/>
          </p:cNvGraphicFramePr>
          <p:nvPr>
            <p:custDataLst>
              <p:tags r:id="rId1"/>
            </p:custDataLst>
            <p:extLst>
              <p:ext uri="{D42A27DB-BD31-4B8C-83A1-F6EECF244321}">
                <p14:modId xmlns:p14="http://schemas.microsoft.com/office/powerpoint/2010/main" val="6240798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5E2C11C0-6426-DFDF-852F-24881F59EC8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14">
            <a:extLst>
              <a:ext uri="{FF2B5EF4-FFF2-40B4-BE49-F238E27FC236}">
                <a16:creationId xmlns:a16="http://schemas.microsoft.com/office/drawing/2014/main" id="{584B5DF4-86BD-4202-1277-BA2E5965C37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6" name="Picture 5">
            <a:extLst>
              <a:ext uri="{FF2B5EF4-FFF2-40B4-BE49-F238E27FC236}">
                <a16:creationId xmlns:a16="http://schemas.microsoft.com/office/drawing/2014/main" id="{3233FA53-EEF8-0122-15A9-EC14690F4E38}"/>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9986" y="0"/>
            <a:ext cx="3379127" cy="5143500"/>
          </a:xfrm>
          <a:custGeom>
            <a:avLst/>
            <a:gdLst>
              <a:gd name="connsiteX0" fmla="*/ 1106941 w 4505502"/>
              <a:gd name="connsiteY0" fmla="*/ 0 h 6858000"/>
              <a:gd name="connsiteX1" fmla="*/ 1647112 w 4505502"/>
              <a:gd name="connsiteY1" fmla="*/ 0 h 6858000"/>
              <a:gd name="connsiteX2" fmla="*/ 1697679 w 4505502"/>
              <a:gd name="connsiteY2" fmla="*/ 6852 h 6858000"/>
              <a:gd name="connsiteX3" fmla="*/ 1697679 w 4505502"/>
              <a:gd name="connsiteY3" fmla="*/ 6851 h 6858000"/>
              <a:gd name="connsiteX4" fmla="*/ 1647120 w 4505502"/>
              <a:gd name="connsiteY4" fmla="*/ 0 h 6858000"/>
              <a:gd name="connsiteX5" fmla="*/ 4505502 w 4505502"/>
              <a:gd name="connsiteY5" fmla="*/ 0 h 6858000"/>
              <a:gd name="connsiteX6" fmla="*/ 4505502 w 4505502"/>
              <a:gd name="connsiteY6" fmla="*/ 6858000 h 6858000"/>
              <a:gd name="connsiteX7" fmla="*/ 566118 w 4505502"/>
              <a:gd name="connsiteY7" fmla="*/ 6858000 h 6858000"/>
              <a:gd name="connsiteX8" fmla="*/ 568275 w 4505502"/>
              <a:gd name="connsiteY8" fmla="*/ 6856628 h 6858000"/>
              <a:gd name="connsiteX9" fmla="*/ 568274 w 4505502"/>
              <a:gd name="connsiteY9" fmla="*/ 6856628 h 6858000"/>
              <a:gd name="connsiteX10" fmla="*/ 566117 w 4505502"/>
              <a:gd name="connsiteY10" fmla="*/ 6858000 h 6858000"/>
              <a:gd name="connsiteX11" fmla="*/ 0 w 4505502"/>
              <a:gd name="connsiteY11" fmla="*/ 6858000 h 6858000"/>
              <a:gd name="connsiteX12" fmla="*/ 167150 w 4505502"/>
              <a:gd name="connsiteY12" fmla="*/ 5822425 h 6858000"/>
              <a:gd name="connsiteX13" fmla="*/ 925330 w 4505502"/>
              <a:gd name="connsiteY13" fmla="*/ 5822425 h 6858000"/>
              <a:gd name="connsiteX14" fmla="*/ 925330 w 4505502"/>
              <a:gd name="connsiteY14" fmla="*/ 5822424 h 6858000"/>
              <a:gd name="connsiteX15" fmla="*/ 167150 w 4505502"/>
              <a:gd name="connsiteY15" fmla="*/ 582242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05502" h="6858000">
                <a:moveTo>
                  <a:pt x="1106941" y="0"/>
                </a:moveTo>
                <a:lnTo>
                  <a:pt x="1647112" y="0"/>
                </a:lnTo>
                <a:lnTo>
                  <a:pt x="1697679" y="6852"/>
                </a:lnTo>
                <a:lnTo>
                  <a:pt x="1697679" y="6851"/>
                </a:lnTo>
                <a:lnTo>
                  <a:pt x="1647120" y="0"/>
                </a:lnTo>
                <a:lnTo>
                  <a:pt x="4505502" y="0"/>
                </a:lnTo>
                <a:lnTo>
                  <a:pt x="4505502" y="6858000"/>
                </a:lnTo>
                <a:lnTo>
                  <a:pt x="566118" y="6858000"/>
                </a:lnTo>
                <a:lnTo>
                  <a:pt x="568275" y="6856628"/>
                </a:lnTo>
                <a:lnTo>
                  <a:pt x="568274" y="6856628"/>
                </a:lnTo>
                <a:lnTo>
                  <a:pt x="566117" y="6858000"/>
                </a:lnTo>
                <a:lnTo>
                  <a:pt x="0" y="6858000"/>
                </a:lnTo>
                <a:lnTo>
                  <a:pt x="167150" y="5822425"/>
                </a:lnTo>
                <a:lnTo>
                  <a:pt x="925330" y="5822425"/>
                </a:lnTo>
                <a:lnTo>
                  <a:pt x="925330" y="5822424"/>
                </a:lnTo>
                <a:lnTo>
                  <a:pt x="167150" y="5822424"/>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22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7CABED26-7966-83BC-CD38-D0FA0ED6468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239349BB-20C6-BC4C-ED58-815C227C7286}"/>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6C330FD3-37BA-1C25-3EE2-09801A8DD612}"/>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59E18091-2FC9-C880-98E1-E9A70B90594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6255805A-685D-617D-2708-C3174AF447CE}"/>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E00EAD29-3933-B482-285C-895D8109346C}"/>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7E889D02-D7DA-90AC-0292-026985CAC566}"/>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7C92E67A-B504-BBC0-F0D8-D0AF818B23F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D5E4B536-3123-2FEC-A986-FC6438E9783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FA6F6697-5756-A2CA-F234-E7871106B6C1}"/>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202CD2B1-3C58-D197-3055-CC1B20A047F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81152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5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A86ACB-53DD-D422-B321-A200D26EAF4F}"/>
              </a:ext>
            </a:extLst>
          </p:cNvPr>
          <p:cNvGraphicFramePr>
            <a:graphicFrameLocks noChangeAspect="1"/>
          </p:cNvGraphicFramePr>
          <p:nvPr>
            <p:custDataLst>
              <p:tags r:id="rId1"/>
            </p:custDataLst>
            <p:extLst>
              <p:ext uri="{D42A27DB-BD31-4B8C-83A1-F6EECF244321}">
                <p14:modId xmlns:p14="http://schemas.microsoft.com/office/powerpoint/2010/main" val="54072358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8DA86ACB-53DD-D422-B321-A200D26EAF4F}"/>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8">
            <a:extLst>
              <a:ext uri="{FF2B5EF4-FFF2-40B4-BE49-F238E27FC236}">
                <a16:creationId xmlns:a16="http://schemas.microsoft.com/office/drawing/2014/main" id="{34A8CF12-0BFB-864B-4D28-45305DDC96B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20" name="Picture 19">
            <a:extLst>
              <a:ext uri="{FF2B5EF4-FFF2-40B4-BE49-F238E27FC236}">
                <a16:creationId xmlns:a16="http://schemas.microsoft.com/office/drawing/2014/main" id="{7C356C6E-B2B5-7A95-5A61-3DAF040F4DCB}"/>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60699" y="0"/>
            <a:ext cx="3383302" cy="5143500"/>
          </a:xfrm>
          <a:custGeom>
            <a:avLst/>
            <a:gdLst>
              <a:gd name="connsiteX0" fmla="*/ 1106941 w 4511069"/>
              <a:gd name="connsiteY0" fmla="*/ 0 h 6858000"/>
              <a:gd name="connsiteX1" fmla="*/ 1639262 w 4511069"/>
              <a:gd name="connsiteY1" fmla="*/ 0 h 6858000"/>
              <a:gd name="connsiteX2" fmla="*/ 1697511 w 4511069"/>
              <a:gd name="connsiteY2" fmla="*/ 7893 h 6858000"/>
              <a:gd name="connsiteX3" fmla="*/ 1697511 w 4511069"/>
              <a:gd name="connsiteY3" fmla="*/ 7892 h 6858000"/>
              <a:gd name="connsiteX4" fmla="*/ 1639269 w 4511069"/>
              <a:gd name="connsiteY4" fmla="*/ 0 h 6858000"/>
              <a:gd name="connsiteX5" fmla="*/ 4511069 w 4511069"/>
              <a:gd name="connsiteY5" fmla="*/ 0 h 6858000"/>
              <a:gd name="connsiteX6" fmla="*/ 4511069 w 4511069"/>
              <a:gd name="connsiteY6" fmla="*/ 6858000 h 6858000"/>
              <a:gd name="connsiteX7" fmla="*/ 567587 w 4511069"/>
              <a:gd name="connsiteY7" fmla="*/ 6858000 h 6858000"/>
              <a:gd name="connsiteX8" fmla="*/ 568107 w 4511069"/>
              <a:gd name="connsiteY8" fmla="*/ 6857669 h 6858000"/>
              <a:gd name="connsiteX9" fmla="*/ 568106 w 4511069"/>
              <a:gd name="connsiteY9" fmla="*/ 6857669 h 6858000"/>
              <a:gd name="connsiteX10" fmla="*/ 567586 w 4511069"/>
              <a:gd name="connsiteY10" fmla="*/ 6858000 h 6858000"/>
              <a:gd name="connsiteX11" fmla="*/ 0 w 4511069"/>
              <a:gd name="connsiteY11" fmla="*/ 6858000 h 6858000"/>
              <a:gd name="connsiteX12" fmla="*/ 166982 w 4511069"/>
              <a:gd name="connsiteY12" fmla="*/ 5823466 h 6858000"/>
              <a:gd name="connsiteX13" fmla="*/ 925162 w 4511069"/>
              <a:gd name="connsiteY13" fmla="*/ 5823466 h 6858000"/>
              <a:gd name="connsiteX14" fmla="*/ 925162 w 4511069"/>
              <a:gd name="connsiteY14" fmla="*/ 5823465 h 6858000"/>
              <a:gd name="connsiteX15" fmla="*/ 166982 w 4511069"/>
              <a:gd name="connsiteY15" fmla="*/ 5823465 h 6858000"/>
              <a:gd name="connsiteX16" fmla="*/ 1106941 w 4511069"/>
              <a:gd name="connsiteY1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11069" h="6858000">
                <a:moveTo>
                  <a:pt x="1106941" y="0"/>
                </a:moveTo>
                <a:lnTo>
                  <a:pt x="1639262" y="0"/>
                </a:lnTo>
                <a:lnTo>
                  <a:pt x="1697511" y="7893"/>
                </a:lnTo>
                <a:lnTo>
                  <a:pt x="1697511" y="7892"/>
                </a:lnTo>
                <a:lnTo>
                  <a:pt x="1639269" y="0"/>
                </a:lnTo>
                <a:lnTo>
                  <a:pt x="4511069" y="0"/>
                </a:lnTo>
                <a:lnTo>
                  <a:pt x="4511069" y="6858000"/>
                </a:lnTo>
                <a:lnTo>
                  <a:pt x="567587" y="6858000"/>
                </a:lnTo>
                <a:lnTo>
                  <a:pt x="568107" y="6857669"/>
                </a:lnTo>
                <a:lnTo>
                  <a:pt x="568106" y="6857669"/>
                </a:lnTo>
                <a:lnTo>
                  <a:pt x="567586" y="6858000"/>
                </a:lnTo>
                <a:lnTo>
                  <a:pt x="0" y="6858000"/>
                </a:lnTo>
                <a:lnTo>
                  <a:pt x="166982" y="5823466"/>
                </a:lnTo>
                <a:lnTo>
                  <a:pt x="925162" y="5823466"/>
                </a:lnTo>
                <a:lnTo>
                  <a:pt x="925162" y="5823465"/>
                </a:lnTo>
                <a:lnTo>
                  <a:pt x="166982" y="5823465"/>
                </a:lnTo>
                <a:lnTo>
                  <a:pt x="1106941" y="0"/>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820144DC-C304-B32A-1CBF-DA4182FD900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55029527-F74F-C5AB-91B9-18E81ACFCF52}"/>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B1EB0E71-2A88-117D-7FE5-296C8BB3E95C}"/>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EBC0A3D5-B89F-E979-C021-6112BA917684}"/>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B240B972-98D0-CFA5-5793-0B58568149E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9B8D86FE-F15B-EA65-70CF-DAC426449208}"/>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7169D97B-1A2B-F9AB-A4A9-A42A92156498}"/>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669906C6-5F5D-C4F7-D241-51CEE1AD242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39700647-4829-986E-BBD3-5593D5B2DFA0}"/>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DCC31620-3EE7-E5DF-60B2-68B569B435F6}"/>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0DF1DE43-19D2-DE99-8F9A-0D8A4B095399}"/>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3581446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2_Lunch slid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DEBB819-B9E6-4DB5-669C-19A93CDAD22A}"/>
              </a:ext>
            </a:extLst>
          </p:cNvPr>
          <p:cNvGraphicFramePr>
            <a:graphicFrameLocks noChangeAspect="1"/>
          </p:cNvGraphicFramePr>
          <p:nvPr>
            <p:custDataLst>
              <p:tags r:id="rId1"/>
            </p:custDataLst>
            <p:extLst>
              <p:ext uri="{D42A27DB-BD31-4B8C-83A1-F6EECF244321}">
                <p14:modId xmlns:p14="http://schemas.microsoft.com/office/powerpoint/2010/main" val="63427076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3DEBB819-B9E6-4DB5-669C-19A93CDAD22A}"/>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EBB36352-569E-80FC-83C4-466A015D765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8" name="Picture 7">
            <a:extLst>
              <a:ext uri="{FF2B5EF4-FFF2-40B4-BE49-F238E27FC236}">
                <a16:creationId xmlns:a16="http://schemas.microsoft.com/office/drawing/2014/main" id="{BC993C79-BFCE-31FF-CBA8-7ED50119C0D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srgbClr val="000000"/>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5378" y="1025"/>
            <a:ext cx="3393428"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E92E0EDF-0E5B-D679-E57D-ECE61D68542E}"/>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CC8C7BED-BE1A-BCD9-846E-90D1F0D07176}"/>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E5EFA46-E019-218F-5055-1AEB65728389}"/>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E1F0A470-F632-FB64-6AD9-866075D9D3C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C8A75F81-731B-B4C1-04E8-6442226482E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10ED8382-08CC-AF29-35AC-88E3ADBE4601}"/>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6A92BA1F-A7B8-B6C2-D52C-92944E47D70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A6D6A43-CC47-F289-81A1-50360EAECD3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B3614373-E207-919A-880C-CB801347C982}"/>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D4EF08F1-BF1E-7000-EE4B-E5CFCBD97D79}"/>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21199E50-4DFF-463B-15B8-92BAFD0AF0B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lgn="l">
              <a:defRPr sz="2400" b="0">
                <a:solidFill>
                  <a:schemeClr val="bg1"/>
                </a:solidFill>
              </a:defRPr>
            </a:lvl1pPr>
          </a:lstStyle>
          <a:p>
            <a:r>
              <a:rPr lang="en-US"/>
              <a:t>Click to edit Master title style</a:t>
            </a:r>
            <a:endParaRPr lang="en-AE"/>
          </a:p>
        </p:txBody>
      </p:sp>
    </p:spTree>
    <p:extLst>
      <p:ext uri="{BB962C8B-B14F-4D97-AF65-F5344CB8AC3E}">
        <p14:creationId xmlns:p14="http://schemas.microsoft.com/office/powerpoint/2010/main" val="2073309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360DD0C-C6FA-43E6-8CA4-EC0315E75915}" type="datetime1">
              <a:rPr lang="en-US" smtClean="0"/>
              <a:t>5/14/2025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762134446"/>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7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2B361D35-2BBC-923E-175B-2CDE95760283}"/>
              </a:ext>
            </a:extLst>
          </p:cNvPr>
          <p:cNvGraphicFramePr>
            <a:graphicFrameLocks noChangeAspect="1"/>
          </p:cNvGraphicFramePr>
          <p:nvPr>
            <p:custDataLst>
              <p:tags r:id="rId1"/>
            </p:custDataLst>
            <p:extLst>
              <p:ext uri="{D42A27DB-BD31-4B8C-83A1-F6EECF244321}">
                <p14:modId xmlns:p14="http://schemas.microsoft.com/office/powerpoint/2010/main" val="183604642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2B361D35-2BBC-923E-175B-2CDE9576028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5" name="Picture 4" descr="A picture containing text, person&#10;&#10;Description automatically generated">
            <a:extLst>
              <a:ext uri="{FF2B5EF4-FFF2-40B4-BE49-F238E27FC236}">
                <a16:creationId xmlns:a16="http://schemas.microsoft.com/office/drawing/2014/main" id="{D1333C2C-02F8-B78B-30B3-65CCEB8A228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0"/>
            <a:ext cx="9144001" cy="5143500"/>
          </a:xfrm>
          <a:prstGeom prst="rect">
            <a:avLst/>
          </a:prstGeom>
        </p:spPr>
      </p:pic>
      <p:pic>
        <p:nvPicPr>
          <p:cNvPr id="10" name="Picture 9" descr="A picture containing text, person&#10;&#10;Description automatically generated">
            <a:extLst>
              <a:ext uri="{FF2B5EF4-FFF2-40B4-BE49-F238E27FC236}">
                <a16:creationId xmlns:a16="http://schemas.microsoft.com/office/drawing/2014/main" id="{BF4B3445-CC71-1045-7F8C-D4A4676FCE77}"/>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D3F407CC-E96E-8C10-6ACF-483BE3FBBFD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4BFD7DA3-4065-DC4F-E484-B5A0287E0EAE}"/>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7431D8A2-D9C9-DCFD-166D-012829BECA6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199EF448-2A94-4B1C-E9DE-4B456EFCE4D5}"/>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35DE5CCA-6165-55E3-EB1E-44BCF30802EF}"/>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D4367764-7C6C-3B75-9B96-BCCCAB43D52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42E83BB-908C-D738-BCEA-8C2BA99678B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57DFE6D1-FE3B-BA5C-FAD2-2858643AB8D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B04FB89B-0278-1877-89E0-D68409C11EB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54BE19CA-0036-65A8-02DD-728241253BE2}"/>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CDAB89A4-BA5E-6F11-50D8-65A0A8C455E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08447618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8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EDCF461-62AE-2E98-4A7E-3D15C53EB945}"/>
              </a:ext>
            </a:extLst>
          </p:cNvPr>
          <p:cNvGraphicFramePr>
            <a:graphicFrameLocks noChangeAspect="1"/>
          </p:cNvGraphicFramePr>
          <p:nvPr>
            <p:custDataLst>
              <p:tags r:id="rId1"/>
            </p:custDataLst>
            <p:extLst>
              <p:ext uri="{D42A27DB-BD31-4B8C-83A1-F6EECF244321}">
                <p14:modId xmlns:p14="http://schemas.microsoft.com/office/powerpoint/2010/main" val="3285493259"/>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BEDCF461-62AE-2E98-4A7E-3D15C53EB945}"/>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2" descr="A picture containing person, child&#10;&#10;Description automatically generated">
            <a:extLst>
              <a:ext uri="{FF2B5EF4-FFF2-40B4-BE49-F238E27FC236}">
                <a16:creationId xmlns:a16="http://schemas.microsoft.com/office/drawing/2014/main" id="{FC1E40EC-62F6-ACBD-7BF8-498D3BEF6FE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7" name="Picture 6" descr="A picture containing person, child&#10;&#10;Description automatically generated">
            <a:extLst>
              <a:ext uri="{FF2B5EF4-FFF2-40B4-BE49-F238E27FC236}">
                <a16:creationId xmlns:a16="http://schemas.microsoft.com/office/drawing/2014/main" id="{1D348B6A-6370-AFE2-6D61-115A09E28A47}"/>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72CB7CD0-A34F-6F2F-D2D7-ADECAF8238D2}"/>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D0559BE9-C992-545A-B450-2C8C998BF320}"/>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054065DF-357D-8AF5-5D11-4A15C042F83A}"/>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ACE123F3-3323-306E-D4D3-677620C2951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902C04C6-EFE6-F499-DC97-6465C84D3605}"/>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45379FAF-ECB7-5170-E5DC-FE1FCC791A7F}"/>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6B34178-BA66-66D8-FF95-8097DCAEDD7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6A555FD-1160-EC48-F3D4-6AC6DD7DDD9F}"/>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AE320C55-0DF1-B5CE-8479-DC3BD2F420B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41B3E22E-A3D6-4858-800C-24699BDA03CE}"/>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5281DDB1-F7A3-E40A-F1AB-E7AC2DD560F0}"/>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21193092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1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4173402-3923-03F5-14F9-FE53A7203C2F}"/>
              </a:ext>
            </a:extLst>
          </p:cNvPr>
          <p:cNvGraphicFramePr>
            <a:graphicFrameLocks noChangeAspect="1"/>
          </p:cNvGraphicFramePr>
          <p:nvPr>
            <p:custDataLst>
              <p:tags r:id="rId1"/>
            </p:custDataLst>
            <p:extLst>
              <p:ext uri="{D42A27DB-BD31-4B8C-83A1-F6EECF244321}">
                <p14:modId xmlns:p14="http://schemas.microsoft.com/office/powerpoint/2010/main" val="252985309"/>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34173402-3923-03F5-14F9-FE53A7203C2F}"/>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6" name="Picture 5" descr="A picture containing text, sign, signage, yellow&#10;&#10;Description automatically generated">
            <a:extLst>
              <a:ext uri="{FF2B5EF4-FFF2-40B4-BE49-F238E27FC236}">
                <a16:creationId xmlns:a16="http://schemas.microsoft.com/office/drawing/2014/main" id="{28EC72DA-2562-B205-1E5B-0E26F87339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24"/>
            <a:ext cx="9148805" cy="5146203"/>
          </a:xfrm>
          <a:prstGeom prst="rect">
            <a:avLst/>
          </a:prstGeom>
        </p:spPr>
      </p:pic>
      <p:pic>
        <p:nvPicPr>
          <p:cNvPr id="7" name="Picture 6">
            <a:extLst>
              <a:ext uri="{FF2B5EF4-FFF2-40B4-BE49-F238E27FC236}">
                <a16:creationId xmlns:a16="http://schemas.microsoft.com/office/drawing/2014/main" id="{507853F3-2813-D668-8606-33D082D59599}"/>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5773" y="1"/>
            <a:ext cx="3388228" cy="5142476"/>
          </a:xfrm>
          <a:custGeom>
            <a:avLst/>
            <a:gdLst>
              <a:gd name="connsiteX0" fmla="*/ 1106417 w 4517639"/>
              <a:gd name="connsiteY0" fmla="*/ 0 h 6854747"/>
              <a:gd name="connsiteX1" fmla="*/ 4517639 w 4517639"/>
              <a:gd name="connsiteY1" fmla="*/ 0 h 6854747"/>
              <a:gd name="connsiteX2" fmla="*/ 4517639 w 4517639"/>
              <a:gd name="connsiteY2" fmla="*/ 6854747 h 6854747"/>
              <a:gd name="connsiteX3" fmla="*/ 0 w 4517639"/>
              <a:gd name="connsiteY3" fmla="*/ 6854747 h 6854747"/>
              <a:gd name="connsiteX4" fmla="*/ 166363 w 4517639"/>
              <a:gd name="connsiteY4" fmla="*/ 5824052 h 6854747"/>
              <a:gd name="connsiteX5" fmla="*/ 924543 w 4517639"/>
              <a:gd name="connsiteY5" fmla="*/ 5824052 h 6854747"/>
              <a:gd name="connsiteX6" fmla="*/ 924543 w 4517639"/>
              <a:gd name="connsiteY6" fmla="*/ 5824051 h 6854747"/>
              <a:gd name="connsiteX7" fmla="*/ 166363 w 4517639"/>
              <a:gd name="connsiteY7" fmla="*/ 5824051 h 6854747"/>
              <a:gd name="connsiteX8" fmla="*/ 1106416 w 4517639"/>
              <a:gd name="connsiteY8" fmla="*/ 2 h 6854747"/>
              <a:gd name="connsiteX9" fmla="*/ 1634333 w 4517639"/>
              <a:gd name="connsiteY9" fmla="*/ 2 h 6854747"/>
              <a:gd name="connsiteX10" fmla="*/ 1696892 w 4517639"/>
              <a:gd name="connsiteY10" fmla="*/ 8479 h 6854747"/>
              <a:gd name="connsiteX11" fmla="*/ 1696892 w 4517639"/>
              <a:gd name="connsiteY11" fmla="*/ 8478 h 6854747"/>
              <a:gd name="connsiteX12" fmla="*/ 1634333 w 4517639"/>
              <a:gd name="connsiteY12" fmla="*/ 1 h 6854747"/>
              <a:gd name="connsiteX13" fmla="*/ 1106416 w 4517639"/>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7639" h="6854747">
                <a:moveTo>
                  <a:pt x="1106417" y="0"/>
                </a:moveTo>
                <a:lnTo>
                  <a:pt x="4517639" y="0"/>
                </a:lnTo>
                <a:lnTo>
                  <a:pt x="4517639"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77DCC829-9AFD-F7C5-4948-BF891AFB1B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F33CC6F4-42A0-4769-40D5-476293C7949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4F7D57A8-042E-2749-738E-CDACBB23E88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42E9497B-1752-8521-D6E7-F9EA945B22F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85D442D1-FA86-8E38-A655-940897877A2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9E52AE32-1E08-D1AE-088E-F54F54D11127}"/>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123F2A8E-5E66-9877-F9F6-C986D4774F9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B6428678-C466-FC8C-156D-C99554F95BC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90FA6F79-83D1-3B0F-C268-5CBCD0AE5A0D}"/>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5" name="Freeform 69">
              <a:extLst>
                <a:ext uri="{FF2B5EF4-FFF2-40B4-BE49-F238E27FC236}">
                  <a16:creationId xmlns:a16="http://schemas.microsoft.com/office/drawing/2014/main" id="{2EEA6596-3FA7-9C45-1B7A-D14B72A6525F}"/>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BF1CF44-C41E-0A56-269A-47CFE7ED86A7}"/>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33294394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6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EC066A68-3330-CCD2-0850-5DE93DCBCCE2}"/>
              </a:ext>
            </a:extLst>
          </p:cNvPr>
          <p:cNvGraphicFramePr>
            <a:graphicFrameLocks noChangeAspect="1"/>
          </p:cNvGraphicFramePr>
          <p:nvPr>
            <p:custDataLst>
              <p:tags r:id="rId1"/>
            </p:custDataLst>
            <p:extLst>
              <p:ext uri="{D42A27DB-BD31-4B8C-83A1-F6EECF244321}">
                <p14:modId xmlns:p14="http://schemas.microsoft.com/office/powerpoint/2010/main" val="241148232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EC066A68-3330-CCD2-0850-5DE93DCBCCE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4" name="Picture Placeholder 14">
            <a:extLst>
              <a:ext uri="{FF2B5EF4-FFF2-40B4-BE49-F238E27FC236}">
                <a16:creationId xmlns:a16="http://schemas.microsoft.com/office/drawing/2014/main" id="{E56A2616-C3F1-AEB6-ECAE-50731BEF70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0" y="0"/>
            <a:ext cx="9144000" cy="5143500"/>
          </a:xfrm>
          <a:prstGeom prst="rect">
            <a:avLst/>
          </a:prstGeom>
          <a:noFill/>
        </p:spPr>
      </p:pic>
      <p:pic>
        <p:nvPicPr>
          <p:cNvPr id="8" name="Picture 7">
            <a:extLst>
              <a:ext uri="{FF2B5EF4-FFF2-40B4-BE49-F238E27FC236}">
                <a16:creationId xmlns:a16="http://schemas.microsoft.com/office/drawing/2014/main" id="{EF1C848C-2A07-EFF6-B882-637547293991}"/>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a14:imgEffect>
                  </a14:imgLayer>
                </a14:imgProps>
              </a:ext>
              <a:ext uri="{28A0092B-C50C-407E-A947-70E740481C1C}">
                <a14:useLocalDpi xmlns:a14="http://schemas.microsoft.com/office/drawing/2010/main"/>
              </a:ext>
            </a:extLst>
          </a:blip>
          <a:srcRect/>
          <a:stretch/>
        </p:blipFill>
        <p:spPr>
          <a:xfrm flipH="1">
            <a:off x="5762680" y="14437"/>
            <a:ext cx="3367129" cy="5143500"/>
          </a:xfrm>
          <a:custGeom>
            <a:avLst/>
            <a:gdLst>
              <a:gd name="connsiteX0" fmla="*/ 3382563 w 4489505"/>
              <a:gd name="connsiteY0" fmla="*/ 0 h 6858000"/>
              <a:gd name="connsiteX1" fmla="*/ 2842399 w 4489505"/>
              <a:gd name="connsiteY1" fmla="*/ 0 h 6858000"/>
              <a:gd name="connsiteX2" fmla="*/ 2791825 w 4489505"/>
              <a:gd name="connsiteY2" fmla="*/ 6853 h 6858000"/>
              <a:gd name="connsiteX3" fmla="*/ 2791825 w 4489505"/>
              <a:gd name="connsiteY3" fmla="*/ 6852 h 6858000"/>
              <a:gd name="connsiteX4" fmla="*/ 2842392 w 4489505"/>
              <a:gd name="connsiteY4" fmla="*/ 0 h 6858000"/>
              <a:gd name="connsiteX5" fmla="*/ 0 w 4489505"/>
              <a:gd name="connsiteY5" fmla="*/ 0 h 6858000"/>
              <a:gd name="connsiteX6" fmla="*/ 0 w 4489505"/>
              <a:gd name="connsiteY6" fmla="*/ 6858000 h 6858000"/>
              <a:gd name="connsiteX7" fmla="*/ 3923385 w 4489505"/>
              <a:gd name="connsiteY7" fmla="*/ 6858000 h 6858000"/>
              <a:gd name="connsiteX8" fmla="*/ 3921229 w 4489505"/>
              <a:gd name="connsiteY8" fmla="*/ 6856629 h 6858000"/>
              <a:gd name="connsiteX9" fmla="*/ 3921230 w 4489505"/>
              <a:gd name="connsiteY9" fmla="*/ 6856629 h 6858000"/>
              <a:gd name="connsiteX10" fmla="*/ 3923386 w 4489505"/>
              <a:gd name="connsiteY10" fmla="*/ 6858000 h 6858000"/>
              <a:gd name="connsiteX11" fmla="*/ 4489505 w 4489505"/>
              <a:gd name="connsiteY11" fmla="*/ 6858000 h 6858000"/>
              <a:gd name="connsiteX12" fmla="*/ 4322354 w 4489505"/>
              <a:gd name="connsiteY12" fmla="*/ 5822426 h 6858000"/>
              <a:gd name="connsiteX13" fmla="*/ 3564174 w 4489505"/>
              <a:gd name="connsiteY13" fmla="*/ 5822426 h 6858000"/>
              <a:gd name="connsiteX14" fmla="*/ 3564174 w 4489505"/>
              <a:gd name="connsiteY14" fmla="*/ 5822425 h 6858000"/>
              <a:gd name="connsiteX15" fmla="*/ 4322354 w 4489505"/>
              <a:gd name="connsiteY15" fmla="*/ 58224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89505" h="6858000">
                <a:moveTo>
                  <a:pt x="3382563" y="0"/>
                </a:moveTo>
                <a:lnTo>
                  <a:pt x="2842399" y="0"/>
                </a:lnTo>
                <a:lnTo>
                  <a:pt x="2791825" y="6853"/>
                </a:lnTo>
                <a:lnTo>
                  <a:pt x="2791825" y="6852"/>
                </a:lnTo>
                <a:lnTo>
                  <a:pt x="2842392" y="0"/>
                </a:lnTo>
                <a:lnTo>
                  <a:pt x="0" y="0"/>
                </a:lnTo>
                <a:lnTo>
                  <a:pt x="0" y="6858000"/>
                </a:lnTo>
                <a:lnTo>
                  <a:pt x="3923385" y="6858000"/>
                </a:lnTo>
                <a:lnTo>
                  <a:pt x="3921229" y="6856629"/>
                </a:lnTo>
                <a:lnTo>
                  <a:pt x="3921230" y="6856629"/>
                </a:lnTo>
                <a:lnTo>
                  <a:pt x="3923386" y="6858000"/>
                </a:lnTo>
                <a:lnTo>
                  <a:pt x="4489505" y="6858000"/>
                </a:lnTo>
                <a:lnTo>
                  <a:pt x="4322354" y="5822426"/>
                </a:lnTo>
                <a:lnTo>
                  <a:pt x="3564174" y="5822426"/>
                </a:lnTo>
                <a:lnTo>
                  <a:pt x="3564174" y="5822425"/>
                </a:lnTo>
                <a:lnTo>
                  <a:pt x="4322354" y="5822425"/>
                </a:lnTo>
                <a:close/>
              </a:path>
            </a:pathLst>
          </a:custGeom>
          <a:noFill/>
          <a:effectLst>
            <a:outerShdw blurRad="190500" dist="63500" dir="10800000" algn="r" rotWithShape="0">
              <a:schemeClr val="tx1">
                <a:alpha val="40000"/>
              </a:scheme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5859F193-9741-E97F-5548-8313F467A5DA}"/>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F2E0ADD9-A47B-8421-0015-8460F99EEB75}"/>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271746D-C212-D263-4ABE-39C3A88909AB}"/>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C03D4986-0C80-F2E3-FB1A-AC020F95A9B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5BCDDD07-E454-B2A5-9209-ED2B7C50E983}"/>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4F7F126C-BD33-0F53-A480-E8D849799FC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96012C3E-CCF8-8F81-057B-3C62B96952AF}"/>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F4C0C394-9E8F-507D-2ABA-04E05D62CE22}"/>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A6369DCB-B5D4-514F-A46D-F9FBAA6CA57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9B6FD9D0-4DD8-9C6A-F21F-61AA37A068D6}"/>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7AD702FF-20DB-66B4-76E4-F17C4B56AA33}"/>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36618509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0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DBAEA34-A133-F477-38AC-6261E38E644D}"/>
              </a:ext>
            </a:extLst>
          </p:cNvPr>
          <p:cNvGraphicFramePr>
            <a:graphicFrameLocks noChangeAspect="1"/>
          </p:cNvGraphicFramePr>
          <p:nvPr>
            <p:custDataLst>
              <p:tags r:id="rId1"/>
            </p:custDataLst>
            <p:extLst>
              <p:ext uri="{D42A27DB-BD31-4B8C-83A1-F6EECF244321}">
                <p14:modId xmlns:p14="http://schemas.microsoft.com/office/powerpoint/2010/main" val="227098223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BDBAEA34-A133-F477-38AC-6261E38E644D}"/>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43859227-41B1-FA74-F544-0FC47C2A08F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1"/>
            <a:ext cx="9148805" cy="5146202"/>
          </a:xfrm>
          <a:prstGeom prst="rect">
            <a:avLst/>
          </a:prstGeom>
          <a:noFill/>
        </p:spPr>
      </p:pic>
      <p:pic>
        <p:nvPicPr>
          <p:cNvPr id="5" name="Picture 4">
            <a:extLst>
              <a:ext uri="{FF2B5EF4-FFF2-40B4-BE49-F238E27FC236}">
                <a16:creationId xmlns:a16="http://schemas.microsoft.com/office/drawing/2014/main" id="{76D9B89E-0ABB-FDC7-88FF-85EC5B92D13B}"/>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noFill/>
          <a:effectLst>
            <a:outerShdw blurRad="190500" dist="63500" dir="10800000" algn="r" rotWithShape="0">
              <a:schemeClr val="tx2">
                <a:alpha val="40000"/>
              </a:scheme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867EDFD2-793F-05CC-8ECA-2E7BBAC755FD}"/>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9DBC34F-F3A6-E907-F187-528EA1DAE99E}"/>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033C72C7-D37C-B450-EB26-B4E28AECE86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3A008AF3-E97E-F390-2EEC-755DBCB363D8}"/>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EBC3E639-F228-9588-6718-219B5D098792}"/>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833F1154-3CA4-D24D-5F54-7E37D01D799A}"/>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745BCC4-600A-40DC-EF58-FEF5DF8C184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1F11A763-011D-E075-D573-BE82D053961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320273BD-13FD-BB35-A367-7269815650D0}"/>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6CBF7EA9-C734-FDF4-181B-C362EBF7B34C}"/>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F083D06C-43D6-486F-8869-A52CFD5172B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99882535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13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308886899"/>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73961AF3-0BAC-3B23-DECC-06C944A8A0F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09" y="1"/>
            <a:ext cx="9138645" cy="5141060"/>
          </a:xfrm>
          <a:prstGeom prst="rect">
            <a:avLst/>
          </a:prstGeom>
        </p:spPr>
      </p:pic>
      <p:pic>
        <p:nvPicPr>
          <p:cNvPr id="17" name="Picture 16">
            <a:extLst>
              <a:ext uri="{FF2B5EF4-FFF2-40B4-BE49-F238E27FC236}">
                <a16:creationId xmlns:a16="http://schemas.microsoft.com/office/drawing/2014/main" id="{11511514-914E-FC06-D18F-12E951B5EDFF}"/>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t="-218" r="-245"/>
          <a:stretch/>
        </p:blipFill>
        <p:spPr>
          <a:xfrm>
            <a:off x="5744200" y="0"/>
            <a:ext cx="3394915" cy="5147988"/>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ABEF3C90-A9AF-7986-9EC9-D328CD35443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72D73334-B35C-7954-1936-98ACBBAC9012}"/>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86939B4E-B5F4-9BB2-6772-8A5D1D9D2560}"/>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17CF27B8-71E3-E5AD-D343-39885DAE95CB}"/>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4D998468-CD7C-54A7-A31D-1DC97D0965E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B86D4BE5-E10A-D56A-C6E9-E0971B82FD1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FEB3C013-7EE7-CA9E-91FB-85FCBD75D280}"/>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2F50CD9D-0F73-DD28-EE1E-47C74F19ADD5}"/>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7C822FDB-D784-BC8E-2E16-DA792FF76843}"/>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10782F7F-4E40-D04E-1A96-BA3197EBF5A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27227963-6E9C-F37F-ACAA-53CC991CFDE1}"/>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421872782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4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1385752830"/>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descr="Close-up of a pen writing on a chart">
            <a:extLst>
              <a:ext uri="{FF2B5EF4-FFF2-40B4-BE49-F238E27FC236}">
                <a16:creationId xmlns:a16="http://schemas.microsoft.com/office/drawing/2014/main" id="{2117F75F-8932-4B18-5263-6FD54F2D617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8" name="Picture 7" descr="Close-up of a pen writing on a chart">
            <a:extLst>
              <a:ext uri="{FF2B5EF4-FFF2-40B4-BE49-F238E27FC236}">
                <a16:creationId xmlns:a16="http://schemas.microsoft.com/office/drawing/2014/main" id="{B140270D-787B-3A30-8E81-F2B0349FDB5E}"/>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3735" cy="5143500"/>
          </a:xfrm>
          <a:custGeom>
            <a:avLst/>
            <a:gdLst>
              <a:gd name="connsiteX0" fmla="*/ 1106942 w 4511646"/>
              <a:gd name="connsiteY0" fmla="*/ 0 h 6858000"/>
              <a:gd name="connsiteX1" fmla="*/ 4511646 w 4511646"/>
              <a:gd name="connsiteY1" fmla="*/ 0 h 6858000"/>
              <a:gd name="connsiteX2" fmla="*/ 4511646 w 4511646"/>
              <a:gd name="connsiteY2" fmla="*/ 6858000 h 6858000"/>
              <a:gd name="connsiteX3" fmla="*/ 0 w 4511646"/>
              <a:gd name="connsiteY3" fmla="*/ 6858000 h 6858000"/>
              <a:gd name="connsiteX4" fmla="*/ 166888 w 4511646"/>
              <a:gd name="connsiteY4" fmla="*/ 5824052 h 6858000"/>
              <a:gd name="connsiteX5" fmla="*/ 925068 w 4511646"/>
              <a:gd name="connsiteY5" fmla="*/ 5824052 h 6858000"/>
              <a:gd name="connsiteX6" fmla="*/ 925068 w 4511646"/>
              <a:gd name="connsiteY6" fmla="*/ 5824051 h 6858000"/>
              <a:gd name="connsiteX7" fmla="*/ 166888 w 4511646"/>
              <a:gd name="connsiteY7" fmla="*/ 5824051 h 6858000"/>
              <a:gd name="connsiteX8" fmla="*/ 1106941 w 4511646"/>
              <a:gd name="connsiteY8" fmla="*/ 2 h 6858000"/>
              <a:gd name="connsiteX9" fmla="*/ 1634858 w 4511646"/>
              <a:gd name="connsiteY9" fmla="*/ 2 h 6858000"/>
              <a:gd name="connsiteX10" fmla="*/ 1697417 w 4511646"/>
              <a:gd name="connsiteY10" fmla="*/ 8479 h 6858000"/>
              <a:gd name="connsiteX11" fmla="*/ 1697417 w 4511646"/>
              <a:gd name="connsiteY11" fmla="*/ 8478 h 6858000"/>
              <a:gd name="connsiteX12" fmla="*/ 1634858 w 4511646"/>
              <a:gd name="connsiteY12" fmla="*/ 1 h 6858000"/>
              <a:gd name="connsiteX13" fmla="*/ 1106941 w 4511646"/>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646" h="6858000">
                <a:moveTo>
                  <a:pt x="1106942" y="0"/>
                </a:moveTo>
                <a:lnTo>
                  <a:pt x="4511646" y="0"/>
                </a:lnTo>
                <a:lnTo>
                  <a:pt x="4511646"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9EC6A14E-CAD9-71F4-033C-4A40023634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6F74C849-406E-D1CC-5AF9-BC946A661D5C}"/>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9F00991-38F4-4141-276C-06D7690DE4AF}"/>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9FE81324-22A5-5E78-9524-675E738F8A78}"/>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01EFE7C2-812E-10E2-7124-751F08F0541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CA2F1E99-699F-80C2-51EE-08E8C81D0F7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C8B2E6E-2AA1-60BD-6690-8F5DCEF5704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C454ACAA-9ED9-3F5E-F151-A766E07A1E4E}"/>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55413CD3-186D-6E43-7C77-8F8E75A7FE08}"/>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E1EE5F01-B53C-C4A2-A3B6-DAEA4207239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F756E25D-FFEA-C4E5-A3FF-C0294371F54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01316157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7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224255359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5488AB93-1CC5-1523-C61D-F92B49553FD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9144000" cy="5143500"/>
          </a:xfrm>
          <a:prstGeom prst="rect">
            <a:avLst/>
          </a:prstGeom>
          <a:noFill/>
        </p:spPr>
      </p:pic>
      <p:pic>
        <p:nvPicPr>
          <p:cNvPr id="8" name="Picture 7">
            <a:extLst>
              <a:ext uri="{FF2B5EF4-FFF2-40B4-BE49-F238E27FC236}">
                <a16:creationId xmlns:a16="http://schemas.microsoft.com/office/drawing/2014/main" id="{FDFA8344-EDB2-8E0A-0741-7E68EC526B00}"/>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b="-20"/>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04FE90DF-C7D4-8746-E3F6-95FCC169D3C9}"/>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3B7CD4DD-47D5-52E0-F9BB-212D85B04C3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420519BF-0BE4-DBAC-CAE5-9836244F21CD}"/>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1FA6642A-1534-9ED0-8D41-7C2300ECB332}"/>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41D268AB-F881-F75A-CC10-9E2695B51653}"/>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59B6614E-82EF-98E5-93A0-7A314559286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FC18EA1-19C1-EF5B-C7F8-9DEDC8101BDA}"/>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65C3E232-6124-BD30-7B34-D85C8087EBA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F0BA64A2-1D33-9F57-D2B4-51CEA3FBAF7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3BAB17F1-553B-4DC3-AD60-DB86D9CD094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B24904F8-B3A1-A913-348E-1E258A695E6F}"/>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03256064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9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1007173955"/>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43859227-41B1-FA74-F544-0FC47C2A08F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6" name="Picture 5">
            <a:extLst>
              <a:ext uri="{FF2B5EF4-FFF2-40B4-BE49-F238E27FC236}">
                <a16:creationId xmlns:a16="http://schemas.microsoft.com/office/drawing/2014/main" id="{E86C371C-FB21-D6EA-4464-FF380523A5B4}"/>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773" y="1"/>
            <a:ext cx="3383341" cy="5141060"/>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9A7759E3-A183-27BD-4CCE-09F922F4FDF5}"/>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E4DB8B3B-3E8E-3B0D-6176-159D7745F26E}"/>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EC0F9E3-7712-626B-3965-79322F2D2F33}"/>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BA4CCC59-494F-091D-DCB5-23F21DA9348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DCEA12D7-D968-C9F0-F436-782592C0342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F4FEA879-8D7D-3598-C055-4C7BD47EA51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3DA045B4-9641-5CBD-D231-5BB2B0D8134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03FB336-4D82-722A-1A40-528C18C106A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4AAED0AB-6D6E-0958-02E2-A651579E8D49}"/>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9619FCC4-E57B-ABA0-CE52-E34ADC1D64B1}"/>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DB428BAF-FBA7-DE9B-F236-A984CF644D17}"/>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900531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16_Lunch slid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924CABC-6B2B-0EB2-D552-1EEEEFE14A7F}"/>
              </a:ext>
            </a:extLst>
          </p:cNvPr>
          <p:cNvGraphicFramePr>
            <a:graphicFrameLocks noChangeAspect="1"/>
          </p:cNvGraphicFramePr>
          <p:nvPr>
            <p:custDataLst>
              <p:tags r:id="rId1"/>
            </p:custDataLst>
            <p:extLst>
              <p:ext uri="{D42A27DB-BD31-4B8C-83A1-F6EECF244321}">
                <p14:modId xmlns:p14="http://schemas.microsoft.com/office/powerpoint/2010/main" val="1058180766"/>
              </p:ext>
            </p:ext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5" name="think-cell data - do not delete" hidden="1">
                        <a:extLst>
                          <a:ext uri="{FF2B5EF4-FFF2-40B4-BE49-F238E27FC236}">
                            <a16:creationId xmlns:a16="http://schemas.microsoft.com/office/drawing/2014/main" id="{4924CABC-6B2B-0EB2-D552-1EEEEFE14A7F}"/>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pic>
        <p:nvPicPr>
          <p:cNvPr id="3" name="Picture 2" descr="A picture containing text, table, person, indoor&#10;&#10;Description automatically generated">
            <a:extLst>
              <a:ext uri="{FF2B5EF4-FFF2-40B4-BE49-F238E27FC236}">
                <a16:creationId xmlns:a16="http://schemas.microsoft.com/office/drawing/2014/main" id="{6E669C65-A98C-ED4F-411A-6AEBA075375E}"/>
              </a:ext>
            </a:extLst>
          </p:cNvPr>
          <p:cNvPicPr>
            <a:picLocks noChangeAspect="1"/>
          </p:cNvPicPr>
          <p:nvPr/>
        </p:nvPicPr>
        <p:blipFill rotWithShape="1">
          <a:blip r:embed="rId5" cstate="screen">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a:ext>
            </a:extLst>
          </a:blip>
          <a:srcRect/>
          <a:stretch/>
        </p:blipFill>
        <p:spPr>
          <a:xfrm>
            <a:off x="1" y="1"/>
            <a:ext cx="9139661" cy="5141060"/>
          </a:xfrm>
          <a:prstGeom prst="rect">
            <a:avLst/>
          </a:prstGeom>
        </p:spPr>
      </p:pic>
      <p:pic>
        <p:nvPicPr>
          <p:cNvPr id="7" name="Picture 6" descr="A picture containing text, table, person, indoor&#10;&#10;Description automatically generated">
            <a:extLst>
              <a:ext uri="{FF2B5EF4-FFF2-40B4-BE49-F238E27FC236}">
                <a16:creationId xmlns:a16="http://schemas.microsoft.com/office/drawing/2014/main" id="{C14B8F9F-639D-C63D-C2E9-6FB171F2A099}"/>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artisticBlur radius="20"/>
                    </a14:imgEffect>
                  </a14:imgLayer>
                </a14:imgProps>
              </a:ext>
              <a:ext uri="{28A0092B-C50C-407E-A947-70E740481C1C}">
                <a14:useLocalDpi xmlns:a14="http://schemas.microsoft.com/office/drawing/2010/main"/>
              </a:ext>
            </a:extLst>
          </a:blip>
          <a:srcRect/>
          <a:stretch/>
        </p:blipFill>
        <p:spPr>
          <a:xfrm>
            <a:off x="5755773" y="1"/>
            <a:ext cx="3383890" cy="5141060"/>
          </a:xfrm>
          <a:custGeom>
            <a:avLst/>
            <a:gdLst>
              <a:gd name="connsiteX0" fmla="*/ 1106416 w 4511853"/>
              <a:gd name="connsiteY0" fmla="*/ 0 h 6854746"/>
              <a:gd name="connsiteX1" fmla="*/ 4511853 w 4511853"/>
              <a:gd name="connsiteY1" fmla="*/ 0 h 6854746"/>
              <a:gd name="connsiteX2" fmla="*/ 4511853 w 4511853"/>
              <a:gd name="connsiteY2" fmla="*/ 6854746 h 6854746"/>
              <a:gd name="connsiteX3" fmla="*/ 0 w 4511853"/>
              <a:gd name="connsiteY3" fmla="*/ 6854746 h 6854746"/>
              <a:gd name="connsiteX4" fmla="*/ 166362 w 4511853"/>
              <a:gd name="connsiteY4" fmla="*/ 5824052 h 6854746"/>
              <a:gd name="connsiteX5" fmla="*/ 924542 w 4511853"/>
              <a:gd name="connsiteY5" fmla="*/ 5824052 h 6854746"/>
              <a:gd name="connsiteX6" fmla="*/ 924542 w 4511853"/>
              <a:gd name="connsiteY6" fmla="*/ 5824051 h 6854746"/>
              <a:gd name="connsiteX7" fmla="*/ 166362 w 4511853"/>
              <a:gd name="connsiteY7" fmla="*/ 5824051 h 6854746"/>
              <a:gd name="connsiteX8" fmla="*/ 1106415 w 4511853"/>
              <a:gd name="connsiteY8" fmla="*/ 2 h 6854746"/>
              <a:gd name="connsiteX9" fmla="*/ 1634332 w 4511853"/>
              <a:gd name="connsiteY9" fmla="*/ 2 h 6854746"/>
              <a:gd name="connsiteX10" fmla="*/ 1696891 w 4511853"/>
              <a:gd name="connsiteY10" fmla="*/ 8479 h 6854746"/>
              <a:gd name="connsiteX11" fmla="*/ 1696891 w 4511853"/>
              <a:gd name="connsiteY11" fmla="*/ 8478 h 6854746"/>
              <a:gd name="connsiteX12" fmla="*/ 1634332 w 4511853"/>
              <a:gd name="connsiteY12" fmla="*/ 1 h 6854746"/>
              <a:gd name="connsiteX13" fmla="*/ 1106415 w 4511853"/>
              <a:gd name="connsiteY13" fmla="*/ 1 h 685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853" h="6854746">
                <a:moveTo>
                  <a:pt x="1106416" y="0"/>
                </a:moveTo>
                <a:lnTo>
                  <a:pt x="4511853" y="0"/>
                </a:lnTo>
                <a:lnTo>
                  <a:pt x="4511853" y="6854746"/>
                </a:lnTo>
                <a:lnTo>
                  <a:pt x="0" y="6854746"/>
                </a:lnTo>
                <a:lnTo>
                  <a:pt x="166362" y="5824052"/>
                </a:lnTo>
                <a:lnTo>
                  <a:pt x="924542" y="5824052"/>
                </a:lnTo>
                <a:lnTo>
                  <a:pt x="924542" y="5824051"/>
                </a:lnTo>
                <a:lnTo>
                  <a:pt x="166362" y="5824051"/>
                </a:lnTo>
                <a:lnTo>
                  <a:pt x="1106415" y="2"/>
                </a:lnTo>
                <a:lnTo>
                  <a:pt x="1634332" y="2"/>
                </a:lnTo>
                <a:lnTo>
                  <a:pt x="1696891" y="8479"/>
                </a:lnTo>
                <a:lnTo>
                  <a:pt x="1696891" y="8478"/>
                </a:lnTo>
                <a:lnTo>
                  <a:pt x="1634332" y="1"/>
                </a:lnTo>
                <a:lnTo>
                  <a:pt x="1106415"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A0DEEBA9-7BBF-9066-9AD9-814A666AAA5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9F52AFEC-BAB4-4C24-6530-8E881EC2B32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A686350E-9352-280A-C43E-4C1DAE50642F}"/>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FC719EC5-48AE-04D8-4E26-2390B98E1FA2}"/>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FA0F339F-286F-B39E-EEF3-19DF62AB63C9}"/>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52C3A899-E06B-129B-0B67-D272E2EA8DA3}"/>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429F100-6DEB-46D2-A6C9-8C5F421F8164}"/>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795E4EB8-EB67-EEEA-759D-7FB263E7053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F899A539-AE95-C379-070F-0C5BDD78796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E75F5C94-5DB8-2715-88E4-AF09ABADD090}"/>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E15942AF-EAA1-84B4-DACA-5D8516420FD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907145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A72B04A8-0642-4B74-B509-37603BFD0282}" type="datetime1">
              <a:rPr lang="en-US" smtClean="0"/>
              <a:t>5/14/2025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779661759"/>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5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3893495268"/>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5" name="Picture Placeholder 4">
            <a:extLst>
              <a:ext uri="{FF2B5EF4-FFF2-40B4-BE49-F238E27FC236}">
                <a16:creationId xmlns:a16="http://schemas.microsoft.com/office/drawing/2014/main" id="{043D925F-E9DE-97E7-72EB-034C2AE8191C}"/>
              </a:ext>
            </a:extLst>
          </p:cNvPr>
          <p:cNvSpPr>
            <a:spLocks noGrp="1"/>
          </p:cNvSpPr>
          <p:nvPr>
            <p:ph type="pic" sz="quarter" idx="10"/>
          </p:nvPr>
        </p:nvSpPr>
        <p:spPr>
          <a:xfrm>
            <a:off x="4762" y="0"/>
            <a:ext cx="9139238" cy="5143500"/>
          </a:xfrm>
          <a:prstGeom prst="rect">
            <a:avLst/>
          </a:prstGeom>
          <a:solidFill>
            <a:schemeClr val="bg2">
              <a:lumMod val="90000"/>
            </a:schemeClr>
          </a:solidFill>
        </p:spPr>
        <p:txBody>
          <a:bodyPr/>
          <a:lstStyle/>
          <a:p>
            <a:r>
              <a:rPr lang="en-US"/>
              <a:t>Click icon to add picture</a:t>
            </a:r>
            <a:endParaRPr lang="en-GB"/>
          </a:p>
        </p:txBody>
      </p:sp>
      <p:sp>
        <p:nvSpPr>
          <p:cNvPr id="11" name="Picture Placeholder 10">
            <a:extLst>
              <a:ext uri="{FF2B5EF4-FFF2-40B4-BE49-F238E27FC236}">
                <a16:creationId xmlns:a16="http://schemas.microsoft.com/office/drawing/2014/main" id="{10D4FF9D-1245-7A3E-62CB-AF889860A481}"/>
              </a:ext>
            </a:extLst>
          </p:cNvPr>
          <p:cNvSpPr>
            <a:spLocks noGrp="1"/>
          </p:cNvSpPr>
          <p:nvPr>
            <p:ph type="pic" sz="quarter" idx="11"/>
          </p:nvPr>
        </p:nvSpPr>
        <p:spPr>
          <a:xfrm>
            <a:off x="5755773" y="1"/>
            <a:ext cx="3383341" cy="5141060"/>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solidFill>
            <a:schemeClr val="accent3"/>
          </a:solidFill>
          <a:effectLst>
            <a:outerShdw blurRad="190500" dist="63500" dir="10800000" algn="r" rotWithShape="0">
              <a:prstClr val="black">
                <a:alpha val="40000"/>
              </a:prstClr>
            </a:outerShdw>
          </a:effectLst>
        </p:spPr>
        <p:txBody>
          <a:bodyPr wrap="square">
            <a:noAutofit/>
          </a:bodyPr>
          <a:lstStyle/>
          <a:p>
            <a:r>
              <a:rPr lang="en-US"/>
              <a:t>Click icon to add picture</a:t>
            </a:r>
            <a:endParaRPr lang="en-GB"/>
          </a:p>
        </p:txBody>
      </p:sp>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ABDF37E0-D086-07E4-E53D-1BE5E7332528}"/>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180BE3B6-5EA3-D02C-4D7E-21667A11A530}"/>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CCBA39EC-9686-8783-321B-270D8D6F3610}"/>
                  </a:ext>
                </a:extLst>
              </p:cNvPr>
              <p:cNvGrpSpPr/>
              <p:nvPr/>
            </p:nvGrpSpPr>
            <p:grpSpPr>
              <a:xfrm>
                <a:off x="5720269" y="2764575"/>
                <a:ext cx="1656129" cy="1882392"/>
                <a:chOff x="5720269" y="2764575"/>
                <a:chExt cx="1656129" cy="1882392"/>
              </a:xfrm>
              <a:solidFill>
                <a:srgbClr val="00A099"/>
              </a:solidFill>
            </p:grpSpPr>
            <p:sp>
              <p:nvSpPr>
                <p:cNvPr id="17" name="Freeform 75">
                  <a:extLst>
                    <a:ext uri="{FF2B5EF4-FFF2-40B4-BE49-F238E27FC236}">
                      <a16:creationId xmlns:a16="http://schemas.microsoft.com/office/drawing/2014/main" id="{AA94029E-F23C-C08C-F7E1-C2F2A9C85B5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6">
                  <a:extLst>
                    <a:ext uri="{FF2B5EF4-FFF2-40B4-BE49-F238E27FC236}">
                      <a16:creationId xmlns:a16="http://schemas.microsoft.com/office/drawing/2014/main" id="{E88982F6-91B8-45EB-3398-40D18384588B}"/>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Freeform 77">
                  <a:extLst>
                    <a:ext uri="{FF2B5EF4-FFF2-40B4-BE49-F238E27FC236}">
                      <a16:creationId xmlns:a16="http://schemas.microsoft.com/office/drawing/2014/main" id="{75D78B35-9DF4-D8E2-E0C3-83A3EEA0781E}"/>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2" name="Freeform 72">
                <a:extLst>
                  <a:ext uri="{FF2B5EF4-FFF2-40B4-BE49-F238E27FC236}">
                    <a16:creationId xmlns:a16="http://schemas.microsoft.com/office/drawing/2014/main" id="{E573A3C6-6716-D982-C1EA-0014F3817456}"/>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3">
                <a:extLst>
                  <a:ext uri="{FF2B5EF4-FFF2-40B4-BE49-F238E27FC236}">
                    <a16:creationId xmlns:a16="http://schemas.microsoft.com/office/drawing/2014/main" id="{94F203DD-CA5D-B8E1-7DD0-E6C7CB46A1C7}"/>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4">
                <a:extLst>
                  <a:ext uri="{FF2B5EF4-FFF2-40B4-BE49-F238E27FC236}">
                    <a16:creationId xmlns:a16="http://schemas.microsoft.com/office/drawing/2014/main" id="{5A15357C-17E0-841C-89B3-46D729D59C1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2D3083DA-E962-222E-D6F1-A29AC7213A0A}"/>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B6EAFFB-C231-8056-2DBB-B287971D9F5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77962802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470281FC-4DA5-CBF6-3888-C1BF84972142}"/>
              </a:ext>
            </a:extLst>
          </p:cNvPr>
          <p:cNvGraphicFramePr>
            <a:graphicFrameLocks noChangeAspect="1"/>
          </p:cNvGraphicFramePr>
          <p:nvPr>
            <p:custDataLst>
              <p:tags r:id="rId1"/>
            </p:custDataLst>
            <p:extLst>
              <p:ext uri="{D42A27DB-BD31-4B8C-83A1-F6EECF244321}">
                <p14:modId xmlns:p14="http://schemas.microsoft.com/office/powerpoint/2010/main" val="197808098"/>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470281FC-4DA5-CBF6-3888-C1BF8497214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17" name="Rectangle 16">
            <a:extLst>
              <a:ext uri="{FF2B5EF4-FFF2-40B4-BE49-F238E27FC236}">
                <a16:creationId xmlns:a16="http://schemas.microsoft.com/office/drawing/2014/main" id="{44C0A6C8-0742-BFC5-6418-EB121B24625B}"/>
              </a:ext>
            </a:extLst>
          </p:cNvPr>
          <p:cNvSpPr/>
          <p:nvPr/>
        </p:nvSpPr>
        <p:spPr>
          <a:xfrm flipV="1">
            <a:off x="298174" y="756404"/>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881EF171-5190-4F6B-A583-DC58847928D4}"/>
              </a:ext>
            </a:extLst>
          </p:cNvPr>
          <p:cNvPicPr>
            <a:picLocks noChangeAspect="1"/>
          </p:cNvPicPr>
          <p:nvPr/>
        </p:nvPicPr>
        <p:blipFill rotWithShape="1">
          <a:blip r:embed="rId5" cstate="print">
            <a:alphaModFix/>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2001645" cy="5138927"/>
          </a:xfrm>
          <a:custGeom>
            <a:avLst/>
            <a:gdLst>
              <a:gd name="connsiteX0" fmla="*/ 0 w 2668860"/>
              <a:gd name="connsiteY0" fmla="*/ 0 h 6851903"/>
              <a:gd name="connsiteX1" fmla="*/ 2668860 w 2668860"/>
              <a:gd name="connsiteY1" fmla="*/ 0 h 6851903"/>
              <a:gd name="connsiteX2" fmla="*/ 2427625 w 2668860"/>
              <a:gd name="connsiteY2" fmla="*/ 1012659 h 6851903"/>
              <a:gd name="connsiteX3" fmla="*/ 2427624 w 2668860"/>
              <a:gd name="connsiteY3" fmla="*/ 1012658 h 6851903"/>
              <a:gd name="connsiteX4" fmla="*/ 1036595 w 2668860"/>
              <a:gd name="connsiteY4" fmla="*/ 6851903 h 6851903"/>
              <a:gd name="connsiteX5" fmla="*/ 0 w 2668860"/>
              <a:gd name="connsiteY5" fmla="*/ 6851903 h 685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860" h="6851903">
                <a:moveTo>
                  <a:pt x="0" y="0"/>
                </a:moveTo>
                <a:lnTo>
                  <a:pt x="2668860" y="0"/>
                </a:lnTo>
                <a:lnTo>
                  <a:pt x="2427625" y="1012659"/>
                </a:lnTo>
                <a:lnTo>
                  <a:pt x="2427624" y="1012658"/>
                </a:lnTo>
                <a:lnTo>
                  <a:pt x="1036595" y="6851903"/>
                </a:lnTo>
                <a:lnTo>
                  <a:pt x="0" y="6851903"/>
                </a:lnTo>
                <a:close/>
              </a:path>
            </a:pathLst>
          </a:custGeom>
          <a:effectLst>
            <a:outerShdw blurRad="190500" dist="63500" algn="l" rotWithShape="0">
              <a:prstClr val="black">
                <a:alpha val="40000"/>
              </a:prstClr>
            </a:outerShdw>
          </a:effectLst>
        </p:spPr>
      </p:pic>
      <p:sp>
        <p:nvSpPr>
          <p:cNvPr id="5" name="Freeform 4">
            <a:extLst>
              <a:ext uri="{FF2B5EF4-FFF2-40B4-BE49-F238E27FC236}">
                <a16:creationId xmlns:a16="http://schemas.microsoft.com/office/drawing/2014/main" id="{BAE36E4B-15E5-8A2D-E35B-6E086214BBB5}"/>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47" name="Graphic 46" descr="Questions with solid fill">
            <a:extLst>
              <a:ext uri="{FF2B5EF4-FFF2-40B4-BE49-F238E27FC236}">
                <a16:creationId xmlns:a16="http://schemas.microsoft.com/office/drawing/2014/main" id="{EE4A1AD7-6636-14B4-D364-9C1B63ABA4FB}"/>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591301" y="816769"/>
            <a:ext cx="2031206" cy="2031206"/>
          </a:xfrm>
          <a:prstGeom prst="rect">
            <a:avLst/>
          </a:prstGeom>
        </p:spPr>
      </p:pic>
      <p:grpSp>
        <p:nvGrpSpPr>
          <p:cNvPr id="18" name="Graphic 2">
            <a:extLst>
              <a:ext uri="{FF2B5EF4-FFF2-40B4-BE49-F238E27FC236}">
                <a16:creationId xmlns:a16="http://schemas.microsoft.com/office/drawing/2014/main" id="{AC89D95A-44CB-5A85-7E39-2788EA87B3EE}"/>
              </a:ext>
            </a:extLst>
          </p:cNvPr>
          <p:cNvGrpSpPr>
            <a:grpSpLocks noChangeAspect="1"/>
          </p:cNvGrpSpPr>
          <p:nvPr/>
        </p:nvGrpSpPr>
        <p:grpSpPr>
          <a:xfrm>
            <a:off x="4804" y="2"/>
            <a:ext cx="468178" cy="756000"/>
            <a:chOff x="4425584" y="267785"/>
            <a:chExt cx="2950814" cy="4756864"/>
          </a:xfrm>
          <a:solidFill>
            <a:schemeClr val="accent1"/>
          </a:solidFill>
        </p:grpSpPr>
        <p:grpSp>
          <p:nvGrpSpPr>
            <p:cNvPr id="19" name="Graphic 2">
              <a:extLst>
                <a:ext uri="{FF2B5EF4-FFF2-40B4-BE49-F238E27FC236}">
                  <a16:creationId xmlns:a16="http://schemas.microsoft.com/office/drawing/2014/main" id="{07D5AF5A-A3F3-267D-FFAA-BC9D3C756DE6}"/>
                </a:ext>
              </a:extLst>
            </p:cNvPr>
            <p:cNvGrpSpPr/>
            <p:nvPr/>
          </p:nvGrpSpPr>
          <p:grpSpPr>
            <a:xfrm>
              <a:off x="5720269" y="2764575"/>
              <a:ext cx="1656129" cy="1882392"/>
              <a:chOff x="5720269" y="2764575"/>
              <a:chExt cx="1656129" cy="1882392"/>
            </a:xfrm>
            <a:solidFill>
              <a:schemeClr val="accent1"/>
            </a:solidFill>
          </p:grpSpPr>
          <p:grpSp>
            <p:nvGrpSpPr>
              <p:cNvPr id="23" name="Graphic 2">
                <a:extLst>
                  <a:ext uri="{FF2B5EF4-FFF2-40B4-BE49-F238E27FC236}">
                    <a16:creationId xmlns:a16="http://schemas.microsoft.com/office/drawing/2014/main" id="{F9D1F83B-5E48-47F2-871D-FCA00540AA41}"/>
                  </a:ext>
                </a:extLst>
              </p:cNvPr>
              <p:cNvGrpSpPr/>
              <p:nvPr/>
            </p:nvGrpSpPr>
            <p:grpSpPr>
              <a:xfrm>
                <a:off x="5720269" y="2764575"/>
                <a:ext cx="1656129" cy="1882392"/>
                <a:chOff x="5720269" y="2764575"/>
                <a:chExt cx="1656129" cy="1882392"/>
              </a:xfrm>
              <a:solidFill>
                <a:srgbClr val="00A099"/>
              </a:solidFill>
            </p:grpSpPr>
            <p:sp>
              <p:nvSpPr>
                <p:cNvPr id="27" name="Freeform 75">
                  <a:extLst>
                    <a:ext uri="{FF2B5EF4-FFF2-40B4-BE49-F238E27FC236}">
                      <a16:creationId xmlns:a16="http://schemas.microsoft.com/office/drawing/2014/main" id="{06E72622-92E3-EBEA-0027-609D87E2ABFF}"/>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8" name="Freeform 76">
                  <a:extLst>
                    <a:ext uri="{FF2B5EF4-FFF2-40B4-BE49-F238E27FC236}">
                      <a16:creationId xmlns:a16="http://schemas.microsoft.com/office/drawing/2014/main" id="{2B9678C2-3912-814A-9644-8970C8799649}"/>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9" name="Freeform 77">
                  <a:extLst>
                    <a:ext uri="{FF2B5EF4-FFF2-40B4-BE49-F238E27FC236}">
                      <a16:creationId xmlns:a16="http://schemas.microsoft.com/office/drawing/2014/main" id="{C201A351-4259-F058-EE37-824824A0E6E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4" name="Freeform 72">
                <a:extLst>
                  <a:ext uri="{FF2B5EF4-FFF2-40B4-BE49-F238E27FC236}">
                    <a16:creationId xmlns:a16="http://schemas.microsoft.com/office/drawing/2014/main" id="{A3240831-BB86-B9EF-BA18-BC2F6676C85D}"/>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5" name="Freeform 73">
                <a:extLst>
                  <a:ext uri="{FF2B5EF4-FFF2-40B4-BE49-F238E27FC236}">
                    <a16:creationId xmlns:a16="http://schemas.microsoft.com/office/drawing/2014/main" id="{82EB7286-1FF6-5D46-2A5F-38283459E3FF}"/>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6" name="Freeform 74">
                <a:extLst>
                  <a:ext uri="{FF2B5EF4-FFF2-40B4-BE49-F238E27FC236}">
                    <a16:creationId xmlns:a16="http://schemas.microsoft.com/office/drawing/2014/main" id="{9D06B755-51DE-33E0-305E-3D5826FB359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0" name="Freeform 69">
              <a:extLst>
                <a:ext uri="{FF2B5EF4-FFF2-40B4-BE49-F238E27FC236}">
                  <a16:creationId xmlns:a16="http://schemas.microsoft.com/office/drawing/2014/main" id="{5697664E-6246-DD80-7AA1-B652A4EE3AC4}"/>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1" name="Freeform 70">
              <a:extLst>
                <a:ext uri="{FF2B5EF4-FFF2-40B4-BE49-F238E27FC236}">
                  <a16:creationId xmlns:a16="http://schemas.microsoft.com/office/drawing/2014/main" id="{224D0000-E85A-4DB6-88D9-D6B1AA97D3C5}"/>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45" name="TextBox 44">
            <a:extLst>
              <a:ext uri="{FF2B5EF4-FFF2-40B4-BE49-F238E27FC236}">
                <a16:creationId xmlns:a16="http://schemas.microsoft.com/office/drawing/2014/main" id="{2F2E65BA-3CC6-053E-18B1-3637B12D11C0}"/>
              </a:ext>
            </a:extLst>
          </p:cNvPr>
          <p:cNvSpPr txBox="1"/>
          <p:nvPr/>
        </p:nvSpPr>
        <p:spPr>
          <a:xfrm>
            <a:off x="2546747" y="715779"/>
            <a:ext cx="3140308" cy="516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lgn="l"/>
            <a:r>
              <a:rPr lang="en-GB" sz="3000">
                <a:solidFill>
                  <a:schemeClr val="accent1"/>
                </a:solidFill>
                <a:latin typeface="+mj-lt"/>
              </a:rPr>
              <a:t>Survey Question</a:t>
            </a:r>
          </a:p>
        </p:txBody>
      </p:sp>
      <p:sp>
        <p:nvSpPr>
          <p:cNvPr id="22" name="Title 21">
            <a:extLst>
              <a:ext uri="{FF2B5EF4-FFF2-40B4-BE49-F238E27FC236}">
                <a16:creationId xmlns:a16="http://schemas.microsoft.com/office/drawing/2014/main" id="{D2E328E9-ECC3-9B40-8F43-108C67AF3D54}"/>
              </a:ext>
            </a:extLst>
          </p:cNvPr>
          <p:cNvSpPr>
            <a:spLocks noGrp="1"/>
          </p:cNvSpPr>
          <p:nvPr>
            <p:ph type="title"/>
          </p:nvPr>
        </p:nvSpPr>
        <p:spPr>
          <a:xfrm>
            <a:off x="2546749" y="1984773"/>
            <a:ext cx="4050506" cy="586979"/>
          </a:xfrm>
          <a:prstGeom prst="rect">
            <a:avLst/>
          </a:prstGeom>
        </p:spPr>
        <p:txBody>
          <a:bodyPr vert="horz" anchor="b"/>
          <a:lstStyle>
            <a:lvl1pPr>
              <a:defRPr sz="1800"/>
            </a:lvl1pPr>
          </a:lstStyle>
          <a:p>
            <a:r>
              <a:rPr lang="en-US"/>
              <a:t>Click to edit Master title style</a:t>
            </a:r>
            <a:endParaRPr lang="en-GB"/>
          </a:p>
        </p:txBody>
      </p:sp>
      <p:sp>
        <p:nvSpPr>
          <p:cNvPr id="39" name="Text Placeholder 38">
            <a:extLst>
              <a:ext uri="{FF2B5EF4-FFF2-40B4-BE49-F238E27FC236}">
                <a16:creationId xmlns:a16="http://schemas.microsoft.com/office/drawing/2014/main" id="{766AA8F2-ED66-C8B6-F02F-A758C76F686D}"/>
              </a:ext>
            </a:extLst>
          </p:cNvPr>
          <p:cNvSpPr>
            <a:spLocks noGrp="1"/>
          </p:cNvSpPr>
          <p:nvPr>
            <p:ph type="body" sz="quarter" idx="10"/>
          </p:nvPr>
        </p:nvSpPr>
        <p:spPr>
          <a:xfrm>
            <a:off x="2546749" y="2571750"/>
            <a:ext cx="4050506" cy="2159794"/>
          </a:xfrm>
          <a:prstGeom prst="rect">
            <a:avLst/>
          </a:prstGeom>
        </p:spPr>
        <p:txBody>
          <a:bodyPr anchor="ctr"/>
          <a:lstStyle>
            <a:lvl1pPr>
              <a:spcBef>
                <a:spcPts val="450"/>
              </a:spcBef>
              <a:spcAft>
                <a:spcPts val="450"/>
              </a:spcAft>
              <a:defRPr sz="1500">
                <a:latin typeface="Nexa Book" panose="00000400000000000000" pitchFamily="50" charset="0"/>
              </a:defRPr>
            </a:lvl1pPr>
            <a:lvl2pPr>
              <a:spcBef>
                <a:spcPts val="450"/>
              </a:spcBef>
              <a:spcAft>
                <a:spcPts val="450"/>
              </a:spcAft>
              <a:defRPr sz="1500">
                <a:latin typeface="Nexa Book" panose="00000400000000000000" pitchFamily="50" charset="0"/>
              </a:defRPr>
            </a:lvl2pPr>
            <a:lvl3pPr>
              <a:spcBef>
                <a:spcPts val="450"/>
              </a:spcBef>
              <a:spcAft>
                <a:spcPts val="450"/>
              </a:spcAft>
              <a:defRPr sz="1500">
                <a:latin typeface="Nexa Book" panose="00000400000000000000" pitchFamily="50" charset="0"/>
              </a:defRPr>
            </a:lvl3pPr>
            <a:lvl4pPr>
              <a:spcBef>
                <a:spcPts val="450"/>
              </a:spcBef>
              <a:spcAft>
                <a:spcPts val="450"/>
              </a:spcAft>
              <a:defRPr sz="1500">
                <a:latin typeface="Nexa Book" panose="00000400000000000000" pitchFamily="50" charset="0"/>
              </a:defRPr>
            </a:lvl4pPr>
            <a:lvl5pPr>
              <a:spcBef>
                <a:spcPts val="450"/>
              </a:spcBef>
              <a:spcAft>
                <a:spcPts val="450"/>
              </a:spcAft>
              <a:defRPr sz="1500">
                <a:latin typeface="Nexa Book" panose="000004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87881374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90716484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userDrawn="1"/>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9635056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userDrawn="1">
            <p:custDataLst>
              <p:tags r:id="rId1"/>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5" cstate="screen">
            <a:alphaModFix amt="15000"/>
            <a:extLst>
              <a:ext uri="{28A0092B-C50C-407E-A947-70E740481C1C}">
                <a14:useLocalDpi xmlns:a14="http://schemas.microsoft.com/office/drawing/2010/main"/>
              </a:ext>
            </a:extLst>
          </a:blip>
          <a:srcRect/>
          <a:stretch/>
        </p:blipFill>
        <p:spPr>
          <a:xfrm>
            <a:off x="1" y="790660"/>
            <a:ext cx="2653131" cy="4270686"/>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p:txBody>
          <a:bodyPr/>
          <a:lstStyle/>
          <a:p>
            <a:r>
              <a:rPr lang="en-US"/>
              <a:t>14/01/2024</a:t>
            </a:r>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521495" y="715919"/>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2771480" y="756000"/>
            <a:ext cx="5851026"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spTree>
    <p:extLst>
      <p:ext uri="{BB962C8B-B14F-4D97-AF65-F5344CB8AC3E}">
        <p14:creationId xmlns:p14="http://schemas.microsoft.com/office/powerpoint/2010/main" val="389918249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Subtitle &amp; Chart">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9811D9C0-8736-4B36-9E13-374E792E42E5}"/>
              </a:ext>
            </a:extLst>
          </p:cNvPr>
          <p:cNvSpPr>
            <a:spLocks noGrp="1"/>
          </p:cNvSpPr>
          <p:nvPr>
            <p:ph type="dt" sz="half" idx="10"/>
          </p:nvPr>
        </p:nvSpPr>
        <p:spPr/>
        <p:txBody>
          <a:bodyPr/>
          <a:lstStyle>
            <a:lvl1pPr>
              <a:defRPr b="0" i="0">
                <a:latin typeface="Nexa Book" panose="00000400000000000000" pitchFamily="50" charset="0"/>
              </a:defRPr>
            </a:lvl1pPr>
          </a:lstStyle>
          <a:p>
            <a:fld id="{CD17B91A-3060-4837-8335-3BC08082BE89}" type="datetime1">
              <a:rPr lang="en-US" smtClean="0"/>
              <a:t>5/14/2025</a:t>
            </a:fld>
            <a:endParaRPr lang="en-US"/>
          </a:p>
        </p:txBody>
      </p:sp>
      <p:sp>
        <p:nvSpPr>
          <p:cNvPr id="10" name="Footer Placeholder 9">
            <a:extLst>
              <a:ext uri="{FF2B5EF4-FFF2-40B4-BE49-F238E27FC236}">
                <a16:creationId xmlns:a16="http://schemas.microsoft.com/office/drawing/2014/main" id="{7BBBFD60-4E0B-4B1D-B796-705519ED02B4}"/>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EF5CB6E5-8237-4D44-99D5-FD01A34D5457}"/>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cxnSp>
        <p:nvCxnSpPr>
          <p:cNvPr id="19" name="Straight Connector 18">
            <a:extLst>
              <a:ext uri="{FF2B5EF4-FFF2-40B4-BE49-F238E27FC236}">
                <a16:creationId xmlns:a16="http://schemas.microsoft.com/office/drawing/2014/main" id="{463E9F05-5744-462A-AB1D-B4CFDE2B82AD}"/>
              </a:ext>
            </a:extLst>
          </p:cNvPr>
          <p:cNvCxnSpPr>
            <a:cxnSpLocks/>
          </p:cNvCxnSpPr>
          <p:nvPr userDrawn="1"/>
        </p:nvCxnSpPr>
        <p:spPr>
          <a:xfrm flipV="1">
            <a:off x="548639" y="4956617"/>
            <a:ext cx="8092440" cy="366"/>
          </a:xfrm>
          <a:prstGeom prst="line">
            <a:avLst/>
          </a:prstGeom>
          <a:ln w="6350"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5" name="Subtitle">
            <a:extLst>
              <a:ext uri="{FF2B5EF4-FFF2-40B4-BE49-F238E27FC236}">
                <a16:creationId xmlns:a16="http://schemas.microsoft.com/office/drawing/2014/main" id="{80C4D44D-B0D2-4219-99BF-8D83E1E753B9}"/>
              </a:ext>
            </a:extLst>
          </p:cNvPr>
          <p:cNvSpPr>
            <a:spLocks noGrp="1"/>
          </p:cNvSpPr>
          <p:nvPr>
            <p:ph type="body" sz="quarter" idx="14" hasCustomPrompt="1"/>
          </p:nvPr>
        </p:nvSpPr>
        <p:spPr>
          <a:xfrm>
            <a:off x="540000" y="810000"/>
            <a:ext cx="8100000" cy="405000"/>
          </a:xfrm>
          <a:prstGeom prst="rect">
            <a:avLst/>
          </a:prstGeom>
        </p:spPr>
        <p:txBody>
          <a:bodyPr/>
          <a:lstStyle>
            <a:lvl1pPr marL="0" indent="0">
              <a:spcBef>
                <a:spcPts val="0"/>
              </a:spcBef>
              <a:buNone/>
              <a:defRPr sz="1200" b="1" i="0">
                <a:solidFill>
                  <a:schemeClr val="accent3"/>
                </a:solidFill>
                <a:latin typeface="+mj-lt"/>
              </a:defRPr>
            </a:lvl1pPr>
          </a:lstStyle>
          <a:p>
            <a:pPr lvl="0"/>
            <a:r>
              <a:rPr lang="nl-NL"/>
              <a:t>Subtitle | Chart Title</a:t>
            </a:r>
          </a:p>
        </p:txBody>
      </p:sp>
      <p:sp>
        <p:nvSpPr>
          <p:cNvPr id="2" name="Title">
            <a:extLst>
              <a:ext uri="{FF2B5EF4-FFF2-40B4-BE49-F238E27FC236}">
                <a16:creationId xmlns:a16="http://schemas.microsoft.com/office/drawing/2014/main" id="{9508DFD5-ED18-4A85-ADC0-5BC7B99B4CC7}"/>
              </a:ext>
            </a:extLst>
          </p:cNvPr>
          <p:cNvSpPr>
            <a:spLocks noGrp="1"/>
          </p:cNvSpPr>
          <p:nvPr>
            <p:ph type="title"/>
          </p:nvPr>
        </p:nvSpPr>
        <p:spPr>
          <a:xfrm>
            <a:off x="540000" y="0"/>
            <a:ext cx="8100000" cy="810000"/>
          </a:xfrm>
          <a:prstGeom prst="rect">
            <a:avLst/>
          </a:prstGeom>
        </p:spPr>
        <p:txBody>
          <a:bodyPr anchor="b"/>
          <a:lstStyle>
            <a:lvl1pPr>
              <a:defRPr sz="1600" b="1" i="0">
                <a:solidFill>
                  <a:srgbClr val="006D6F"/>
                </a:solidFill>
                <a:latin typeface="+mj-lt"/>
              </a:defRPr>
            </a:lvl1pPr>
          </a:lstStyle>
          <a:p>
            <a:endParaRPr lang="nl-BE"/>
          </a:p>
        </p:txBody>
      </p:sp>
      <p:sp>
        <p:nvSpPr>
          <p:cNvPr id="6" name="Data Source">
            <a:extLst>
              <a:ext uri="{FF2B5EF4-FFF2-40B4-BE49-F238E27FC236}">
                <a16:creationId xmlns:a16="http://schemas.microsoft.com/office/drawing/2014/main" id="{5BB432D7-6E88-6B8A-7752-5601376315B4}"/>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Tree>
    <p:extLst>
      <p:ext uri="{BB962C8B-B14F-4D97-AF65-F5344CB8AC3E}">
        <p14:creationId xmlns:p14="http://schemas.microsoft.com/office/powerpoint/2010/main" val="1721955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0633CBBD-B4D1-4554-8FA6-7E0971BE6CDD}" type="datetime1">
              <a:rPr lang="en-US" smtClean="0"/>
              <a:t>5/14/2025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48457730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FDB13B3-371F-4F34-83E5-544D47331F3F}" type="datetime1">
              <a:rPr lang="en-US" smtClean="0"/>
              <a:t>5/14/2025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96217556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9" Type="http://schemas.openxmlformats.org/officeDocument/2006/relationships/slideLayout" Target="../slideLayouts/slideLayout63.xml"/><Relationship Id="rId21" Type="http://schemas.openxmlformats.org/officeDocument/2006/relationships/slideLayout" Target="../slideLayouts/slideLayout45.xml"/><Relationship Id="rId34" Type="http://schemas.openxmlformats.org/officeDocument/2006/relationships/slideLayout" Target="../slideLayouts/slideLayout58.xml"/><Relationship Id="rId42" Type="http://schemas.openxmlformats.org/officeDocument/2006/relationships/slideLayout" Target="../slideLayouts/slideLayout66.xml"/><Relationship Id="rId47" Type="http://schemas.openxmlformats.org/officeDocument/2006/relationships/slideLayout" Target="../slideLayouts/slideLayout71.xml"/><Relationship Id="rId50" Type="http://schemas.openxmlformats.org/officeDocument/2006/relationships/slideLayout" Target="../slideLayouts/slideLayout74.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9" Type="http://schemas.openxmlformats.org/officeDocument/2006/relationships/slideLayout" Target="../slideLayouts/slideLayout53.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37" Type="http://schemas.openxmlformats.org/officeDocument/2006/relationships/slideLayout" Target="../slideLayouts/slideLayout61.xml"/><Relationship Id="rId40" Type="http://schemas.openxmlformats.org/officeDocument/2006/relationships/slideLayout" Target="../slideLayouts/slideLayout64.xml"/><Relationship Id="rId45" Type="http://schemas.openxmlformats.org/officeDocument/2006/relationships/slideLayout" Target="../slideLayouts/slideLayout69.xml"/><Relationship Id="rId53" Type="http://schemas.openxmlformats.org/officeDocument/2006/relationships/oleObject" Target="../embeddings/oleObject27.bin"/><Relationship Id="rId5" Type="http://schemas.openxmlformats.org/officeDocument/2006/relationships/slideLayout" Target="../slideLayouts/slideLayout2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slideLayout" Target="../slideLayouts/slideLayout55.xml"/><Relationship Id="rId44" Type="http://schemas.openxmlformats.org/officeDocument/2006/relationships/slideLayout" Target="../slideLayouts/slideLayout68.xml"/><Relationship Id="rId52" Type="http://schemas.openxmlformats.org/officeDocument/2006/relationships/tags" Target="../tags/tag28.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35" Type="http://schemas.openxmlformats.org/officeDocument/2006/relationships/slideLayout" Target="../slideLayouts/slideLayout59.xml"/><Relationship Id="rId43" Type="http://schemas.openxmlformats.org/officeDocument/2006/relationships/slideLayout" Target="../slideLayouts/slideLayout67.xml"/><Relationship Id="rId48" Type="http://schemas.openxmlformats.org/officeDocument/2006/relationships/slideLayout" Target="../slideLayouts/slideLayout72.xml"/><Relationship Id="rId8" Type="http://schemas.openxmlformats.org/officeDocument/2006/relationships/slideLayout" Target="../slideLayouts/slideLayout32.xml"/><Relationship Id="rId51" Type="http://schemas.openxmlformats.org/officeDocument/2006/relationships/theme" Target="../theme/theme2.xml"/><Relationship Id="rId3" Type="http://schemas.openxmlformats.org/officeDocument/2006/relationships/slideLayout" Target="../slideLayouts/slideLayout27.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38" Type="http://schemas.openxmlformats.org/officeDocument/2006/relationships/slideLayout" Target="../slideLayouts/slideLayout62.xml"/><Relationship Id="rId46" Type="http://schemas.openxmlformats.org/officeDocument/2006/relationships/slideLayout" Target="../slideLayouts/slideLayout70.xml"/><Relationship Id="rId20" Type="http://schemas.openxmlformats.org/officeDocument/2006/relationships/slideLayout" Target="../slideLayouts/slideLayout44.xml"/><Relationship Id="rId41" Type="http://schemas.openxmlformats.org/officeDocument/2006/relationships/slideLayout" Target="../slideLayouts/slideLayout65.xml"/><Relationship Id="rId54" Type="http://schemas.openxmlformats.org/officeDocument/2006/relationships/image" Target="../media/image1.emf"/><Relationship Id="rId1" Type="http://schemas.openxmlformats.org/officeDocument/2006/relationships/slideLayout" Target="../slideLayouts/slideLayout25.xml"/><Relationship Id="rId6" Type="http://schemas.openxmlformats.org/officeDocument/2006/relationships/slideLayout" Target="../slideLayouts/slideLayout30.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36" Type="http://schemas.openxmlformats.org/officeDocument/2006/relationships/slideLayout" Target="../slideLayouts/slideLayout60.xml"/><Relationship Id="rId49"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dirty="0"/>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18CE4270-D9B5-48D2-813E-D95B26603E57}" type="datetime1">
              <a:rPr lang="en-US" smtClean="0"/>
              <a:t>5/14/2025</a:t>
            </a:fld>
            <a:endParaRPr lang="en-US"/>
          </a:p>
        </p:txBody>
      </p:sp>
    </p:spTree>
    <p:extLst>
      <p:ext uri="{BB962C8B-B14F-4D97-AF65-F5344CB8AC3E}">
        <p14:creationId xmlns:p14="http://schemas.microsoft.com/office/powerpoint/2010/main" val="883732927"/>
      </p:ext>
    </p:extLst>
  </p:cSld>
  <p:clrMap bg1="lt1" tx1="dk1" bg2="lt2" tx2="dk2" accent1="accent1" accent2="accent2" accent3="accent3" accent4="accent4" accent5="accent5" accent6="accent6" hlink="hlink" folHlink="folHlink"/>
  <p:sldLayoutIdLst>
    <p:sldLayoutId id="2147483895"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 id="2147483912" r:id="rId15"/>
    <p:sldLayoutId id="2147483913" r:id="rId16"/>
    <p:sldLayoutId id="2147483914" r:id="rId17"/>
    <p:sldLayoutId id="2147483915" r:id="rId18"/>
    <p:sldLayoutId id="2147483916" r:id="rId19"/>
    <p:sldLayoutId id="2147483917" r:id="rId20"/>
    <p:sldLayoutId id="2147483918" r:id="rId21"/>
    <p:sldLayoutId id="2147483919" r:id="rId22"/>
    <p:sldLayoutId id="2147483954" r:id="rId23"/>
    <p:sldLayoutId id="214748395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52"/>
            </p:custDataLst>
            <p:extLst>
              <p:ext uri="{D42A27DB-BD31-4B8C-83A1-F6EECF244321}">
                <p14:modId xmlns:p14="http://schemas.microsoft.com/office/powerpoint/2010/main" val="319834510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53" imgW="7772400" imgH="10058400" progId="TCLayout.ActiveDocument.1">
                  <p:embed/>
                </p:oleObj>
              </mc:Choice>
              <mc:Fallback>
                <p:oleObj name="think-cell Slide" r:id="rId53"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54"/>
                      <a:stretch>
                        <a:fillRect/>
                      </a:stretch>
                    </p:blipFill>
                    <p:spPr>
                      <a:xfrm>
                        <a:off x="1192" y="1192"/>
                        <a:ext cx="920" cy="1191"/>
                      </a:xfrm>
                      <a:prstGeom prst="rect">
                        <a:avLst/>
                      </a:prstGeom>
                    </p:spPr>
                  </p:pic>
                </p:oleObj>
              </mc:Fallback>
            </mc:AlternateContent>
          </a:graphicData>
        </a:graphic>
      </p:graphicFrame>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7638966" y="4972050"/>
            <a:ext cx="400722"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7" name="TextBox 6">
            <a:extLst>
              <a:ext uri="{FF2B5EF4-FFF2-40B4-BE49-F238E27FC236}">
                <a16:creationId xmlns:a16="http://schemas.microsoft.com/office/drawing/2014/main" id="{5B7E8C9D-13C9-4358-B3E5-91451D3B0CC2}"/>
              </a:ext>
            </a:extLst>
          </p:cNvPr>
          <p:cNvSpPr txBox="1"/>
          <p:nvPr/>
        </p:nvSpPr>
        <p:spPr>
          <a:xfrm>
            <a:off x="8027895" y="4976308"/>
            <a:ext cx="1116106" cy="184666"/>
          </a:xfrm>
          <a:prstGeom prst="rect">
            <a:avLst/>
          </a:prstGeom>
          <a:noFill/>
        </p:spPr>
        <p:txBody>
          <a:bodyPr wrap="square" lIns="27000" rIns="27000">
            <a:spAutoFit/>
          </a:bodyPr>
          <a:lstStyle/>
          <a:p>
            <a:pPr algn="r"/>
            <a:r>
              <a:rPr lang="en-US" sz="600" b="0" i="0">
                <a:solidFill>
                  <a:schemeClr val="bg1">
                    <a:lumMod val="50000"/>
                  </a:schemeClr>
                </a:solidFill>
                <a:latin typeface="Nexa Book" panose="00000400000000000000" pitchFamily="50" charset="0"/>
              </a:rPr>
              <a:t>PRICING</a:t>
            </a:r>
            <a:r>
              <a:rPr lang="en-US" sz="600" b="0" i="0">
                <a:solidFill>
                  <a:schemeClr val="accent3"/>
                </a:solidFill>
                <a:latin typeface="+mj-lt"/>
              </a:rPr>
              <a:t>ONE</a:t>
            </a:r>
            <a:r>
              <a:rPr lang="en-US" sz="600" b="0" i="0">
                <a:solidFill>
                  <a:schemeClr val="bg1">
                    <a:lumMod val="50000"/>
                  </a:schemeClr>
                </a:solidFill>
                <a:latin typeface="Nexa Book" panose="00000400000000000000" pitchFamily="50" charset="0"/>
              </a:rPr>
              <a:t> </a:t>
            </a:r>
            <a:r>
              <a:rPr lang="en-US" sz="600" b="0" i="0">
                <a:solidFill>
                  <a:schemeClr val="bg1">
                    <a:lumMod val="50000"/>
                  </a:schemeClr>
                </a:solidFill>
                <a:latin typeface="Nexa Book" pitchFamily="2" charset="77"/>
              </a:rPr>
              <a:t>Confidential</a:t>
            </a:r>
            <a:endParaRPr lang="en-US" sz="600" b="0" i="0">
              <a:solidFill>
                <a:schemeClr val="tx1">
                  <a:tint val="75000"/>
                </a:schemeClr>
              </a:solidFill>
              <a:latin typeface="Nexa Book" pitchFamily="2" charset="77"/>
            </a:endParaRPr>
          </a:p>
        </p:txBody>
      </p:sp>
      <p:sp>
        <p:nvSpPr>
          <p:cNvPr id="8" name="Date Placeholder 7">
            <a:extLst>
              <a:ext uri="{FF2B5EF4-FFF2-40B4-BE49-F238E27FC236}">
                <a16:creationId xmlns:a16="http://schemas.microsoft.com/office/drawing/2014/main" id="{E79A2962-62B5-468D-9268-B9C7896028CE}"/>
              </a:ext>
            </a:extLst>
          </p:cNvPr>
          <p:cNvSpPr>
            <a:spLocks noGrp="1"/>
          </p:cNvSpPr>
          <p:nvPr>
            <p:ph type="dt" sz="half" idx="2"/>
          </p:nvPr>
        </p:nvSpPr>
        <p:spPr>
          <a:xfrm>
            <a:off x="7024385" y="4972050"/>
            <a:ext cx="609508"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r>
              <a:rPr lang="en-US"/>
              <a:t>14/01/2024</a:t>
            </a:r>
          </a:p>
        </p:txBody>
      </p:sp>
      <p:grpSp>
        <p:nvGrpSpPr>
          <p:cNvPr id="9" name="Group 8">
            <a:extLst>
              <a:ext uri="{FF2B5EF4-FFF2-40B4-BE49-F238E27FC236}">
                <a16:creationId xmlns:a16="http://schemas.microsoft.com/office/drawing/2014/main" id="{CEBC34F0-0D86-A441-2116-F47E5238DF4F}"/>
              </a:ext>
            </a:extLst>
          </p:cNvPr>
          <p:cNvGrpSpPr>
            <a:grpSpLocks noChangeAspect="1"/>
          </p:cNvGrpSpPr>
          <p:nvPr/>
        </p:nvGrpSpPr>
        <p:grpSpPr>
          <a:xfrm>
            <a:off x="-1" y="-9332"/>
            <a:ext cx="469047" cy="756000"/>
            <a:chOff x="-1" y="-12441"/>
            <a:chExt cx="653922" cy="1053977"/>
          </a:xfrm>
        </p:grpSpPr>
        <p:sp>
          <p:nvSpPr>
            <p:cNvPr id="10" name="Freeform 9">
              <a:extLst>
                <a:ext uri="{FF2B5EF4-FFF2-40B4-BE49-F238E27FC236}">
                  <a16:creationId xmlns:a16="http://schemas.microsoft.com/office/drawing/2014/main" id="{6E642D8F-FD02-8E6C-4906-C958269150EA}"/>
                </a:ext>
              </a:extLst>
            </p:cNvPr>
            <p:cNvSpPr/>
            <p:nvPr userDrawn="1"/>
          </p:nvSpPr>
          <p:spPr>
            <a:xfrm>
              <a:off x="286911" y="660185"/>
              <a:ext cx="172436" cy="297393"/>
            </a:xfrm>
            <a:custGeom>
              <a:avLst/>
              <a:gdLst>
                <a:gd name="connsiteX0" fmla="*/ 418 w 172436"/>
                <a:gd name="connsiteY0" fmla="*/ 0 h 297393"/>
                <a:gd name="connsiteX1" fmla="*/ 46627 w 172436"/>
                <a:gd name="connsiteY1" fmla="*/ 26579 h 297393"/>
                <a:gd name="connsiteX2" fmla="*/ 165922 w 172436"/>
                <a:gd name="connsiteY2" fmla="*/ 95475 h 297393"/>
                <a:gd name="connsiteX3" fmla="*/ 172436 w 172436"/>
                <a:gd name="connsiteY3" fmla="*/ 104630 h 297393"/>
                <a:gd name="connsiteX4" fmla="*/ 172268 w 172436"/>
                <a:gd name="connsiteY4" fmla="*/ 292985 h 297393"/>
                <a:gd name="connsiteX5" fmla="*/ 171972 w 172436"/>
                <a:gd name="connsiteY5" fmla="*/ 297394 h 297393"/>
                <a:gd name="connsiteX6" fmla="*/ 166681 w 172436"/>
                <a:gd name="connsiteY6" fmla="*/ 294926 h 297393"/>
                <a:gd name="connsiteX7" fmla="*/ 4550 w 172436"/>
                <a:gd name="connsiteY7" fmla="*/ 201117 h 297393"/>
                <a:gd name="connsiteX8" fmla="*/ 186 w 172436"/>
                <a:gd name="connsiteY8" fmla="*/ 194093 h 297393"/>
                <a:gd name="connsiteX9" fmla="*/ 17 w 172436"/>
                <a:gd name="connsiteY9" fmla="*/ 3544 h 297393"/>
                <a:gd name="connsiteX10" fmla="*/ 418 w 172436"/>
                <a:gd name="connsiteY10" fmla="*/ 0 h 2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436" h="297393">
                  <a:moveTo>
                    <a:pt x="418" y="0"/>
                  </a:moveTo>
                  <a:cubicBezTo>
                    <a:pt x="16418" y="9197"/>
                    <a:pt x="31533" y="17867"/>
                    <a:pt x="46627" y="26579"/>
                  </a:cubicBezTo>
                  <a:cubicBezTo>
                    <a:pt x="86385" y="49552"/>
                    <a:pt x="126122" y="72566"/>
                    <a:pt x="165922" y="95475"/>
                  </a:cubicBezTo>
                  <a:cubicBezTo>
                    <a:pt x="169590" y="97584"/>
                    <a:pt x="172457" y="99293"/>
                    <a:pt x="172436" y="104630"/>
                  </a:cubicBezTo>
                  <a:cubicBezTo>
                    <a:pt x="172204" y="167408"/>
                    <a:pt x="172289" y="230207"/>
                    <a:pt x="172268" y="292985"/>
                  </a:cubicBezTo>
                  <a:cubicBezTo>
                    <a:pt x="172268" y="294187"/>
                    <a:pt x="172120" y="295390"/>
                    <a:pt x="171972" y="297394"/>
                  </a:cubicBezTo>
                  <a:cubicBezTo>
                    <a:pt x="169949" y="296466"/>
                    <a:pt x="168241" y="295812"/>
                    <a:pt x="166681" y="294926"/>
                  </a:cubicBezTo>
                  <a:cubicBezTo>
                    <a:pt x="112588" y="263726"/>
                    <a:pt x="58495" y="232527"/>
                    <a:pt x="4550" y="201117"/>
                  </a:cubicBezTo>
                  <a:cubicBezTo>
                    <a:pt x="2399" y="199873"/>
                    <a:pt x="186" y="196476"/>
                    <a:pt x="186" y="194093"/>
                  </a:cubicBezTo>
                  <a:cubicBezTo>
                    <a:pt x="-46" y="130576"/>
                    <a:pt x="-4" y="67060"/>
                    <a:pt x="17" y="3544"/>
                  </a:cubicBezTo>
                  <a:cubicBezTo>
                    <a:pt x="17" y="2827"/>
                    <a:pt x="165" y="2088"/>
                    <a:pt x="418" y="0"/>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1" name="Freeform 10">
              <a:extLst>
                <a:ext uri="{FF2B5EF4-FFF2-40B4-BE49-F238E27FC236}">
                  <a16:creationId xmlns:a16="http://schemas.microsoft.com/office/drawing/2014/main" id="{6F719CEF-6F38-DFFB-857E-15693A32263B}"/>
                </a:ext>
              </a:extLst>
            </p:cNvPr>
            <p:cNvSpPr/>
            <p:nvPr/>
          </p:nvSpPr>
          <p:spPr>
            <a:xfrm>
              <a:off x="481503" y="660249"/>
              <a:ext cx="172418" cy="297583"/>
            </a:xfrm>
            <a:custGeom>
              <a:avLst/>
              <a:gdLst>
                <a:gd name="connsiteX0" fmla="*/ 172292 w 172418"/>
                <a:gd name="connsiteY0" fmla="*/ 21 h 297583"/>
                <a:gd name="connsiteX1" fmla="*/ 172292 w 172418"/>
                <a:gd name="connsiteY1" fmla="*/ 8143 h 297583"/>
                <a:gd name="connsiteX2" fmla="*/ 172419 w 172418"/>
                <a:gd name="connsiteY2" fmla="*/ 191519 h 297583"/>
                <a:gd name="connsiteX3" fmla="*/ 166158 w 172418"/>
                <a:gd name="connsiteY3" fmla="*/ 202256 h 297583"/>
                <a:gd name="connsiteX4" fmla="*/ 5629 w 172418"/>
                <a:gd name="connsiteY4" fmla="*/ 294778 h 297583"/>
                <a:gd name="connsiteX5" fmla="*/ 485 w 172418"/>
                <a:gd name="connsiteY5" fmla="*/ 297583 h 297583"/>
                <a:gd name="connsiteX6" fmla="*/ 84 w 172418"/>
                <a:gd name="connsiteY6" fmla="*/ 289968 h 297583"/>
                <a:gd name="connsiteX7" fmla="*/ 0 w 172418"/>
                <a:gd name="connsiteY7" fmla="*/ 105853 h 297583"/>
                <a:gd name="connsiteX8" fmla="*/ 5123 w 172418"/>
                <a:gd name="connsiteY8" fmla="*/ 95897 h 297583"/>
                <a:gd name="connsiteX9" fmla="*/ 163755 w 172418"/>
                <a:gd name="connsiteY9" fmla="*/ 4451 h 297583"/>
                <a:gd name="connsiteX10" fmla="*/ 172292 w 172418"/>
                <a:gd name="connsiteY10" fmla="*/ 0 h 29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418" h="297583">
                  <a:moveTo>
                    <a:pt x="172292" y="21"/>
                  </a:moveTo>
                  <a:lnTo>
                    <a:pt x="172292" y="8143"/>
                  </a:lnTo>
                  <a:cubicBezTo>
                    <a:pt x="172292" y="69275"/>
                    <a:pt x="172208" y="130408"/>
                    <a:pt x="172419" y="191519"/>
                  </a:cubicBezTo>
                  <a:cubicBezTo>
                    <a:pt x="172419" y="196877"/>
                    <a:pt x="170754" y="199598"/>
                    <a:pt x="166158" y="202256"/>
                  </a:cubicBezTo>
                  <a:cubicBezTo>
                    <a:pt x="112571" y="232949"/>
                    <a:pt x="59110" y="263895"/>
                    <a:pt x="5629" y="294778"/>
                  </a:cubicBezTo>
                  <a:cubicBezTo>
                    <a:pt x="4216" y="295601"/>
                    <a:pt x="2740" y="296339"/>
                    <a:pt x="485" y="297583"/>
                  </a:cubicBezTo>
                  <a:cubicBezTo>
                    <a:pt x="316" y="294546"/>
                    <a:pt x="84" y="292268"/>
                    <a:pt x="84" y="289968"/>
                  </a:cubicBezTo>
                  <a:cubicBezTo>
                    <a:pt x="84" y="228604"/>
                    <a:pt x="84" y="167239"/>
                    <a:pt x="0" y="105853"/>
                  </a:cubicBezTo>
                  <a:cubicBezTo>
                    <a:pt x="0" y="101402"/>
                    <a:pt x="717" y="98407"/>
                    <a:pt x="5123" y="95897"/>
                  </a:cubicBezTo>
                  <a:cubicBezTo>
                    <a:pt x="58077" y="65562"/>
                    <a:pt x="110905" y="34975"/>
                    <a:pt x="163755" y="4451"/>
                  </a:cubicBezTo>
                  <a:cubicBezTo>
                    <a:pt x="166200" y="3038"/>
                    <a:pt x="168751" y="1835"/>
                    <a:pt x="172292" y="0"/>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2" name="Freeform 11">
              <a:extLst>
                <a:ext uri="{FF2B5EF4-FFF2-40B4-BE49-F238E27FC236}">
                  <a16:creationId xmlns:a16="http://schemas.microsoft.com/office/drawing/2014/main" id="{D6D8F994-7445-5B73-86FF-CF586DD3917B}"/>
                </a:ext>
              </a:extLst>
            </p:cNvPr>
            <p:cNvSpPr/>
            <p:nvPr/>
          </p:nvSpPr>
          <p:spPr>
            <a:xfrm>
              <a:off x="298543" y="540772"/>
              <a:ext cx="343720" cy="195823"/>
            </a:xfrm>
            <a:custGeom>
              <a:avLst/>
              <a:gdLst>
                <a:gd name="connsiteX0" fmla="*/ 0 w 343720"/>
                <a:gd name="connsiteY0" fmla="*/ 97517 h 195823"/>
                <a:gd name="connsiteX1" fmla="*/ 44143 w 343720"/>
                <a:gd name="connsiteY1" fmla="*/ 71866 h 195823"/>
                <a:gd name="connsiteX2" fmla="*/ 163375 w 343720"/>
                <a:gd name="connsiteY2" fmla="*/ 2802 h 195823"/>
                <a:gd name="connsiteX3" fmla="*/ 179776 w 343720"/>
                <a:gd name="connsiteY3" fmla="*/ 2528 h 195823"/>
                <a:gd name="connsiteX4" fmla="*/ 335626 w 343720"/>
                <a:gd name="connsiteY4" fmla="*/ 92771 h 195823"/>
                <a:gd name="connsiteX5" fmla="*/ 343721 w 343720"/>
                <a:gd name="connsiteY5" fmla="*/ 97770 h 195823"/>
                <a:gd name="connsiteX6" fmla="*/ 294308 w 343720"/>
                <a:gd name="connsiteY6" fmla="*/ 126438 h 195823"/>
                <a:gd name="connsiteX7" fmla="*/ 177563 w 343720"/>
                <a:gd name="connsiteY7" fmla="*/ 193962 h 195823"/>
                <a:gd name="connsiteX8" fmla="*/ 165821 w 343720"/>
                <a:gd name="connsiteY8" fmla="*/ 193836 h 195823"/>
                <a:gd name="connsiteX9" fmla="*/ 6788 w 343720"/>
                <a:gd name="connsiteY9" fmla="*/ 101842 h 195823"/>
                <a:gd name="connsiteX10" fmla="*/ 0 w 343720"/>
                <a:gd name="connsiteY10" fmla="*/ 97517 h 195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720" h="195823">
                  <a:moveTo>
                    <a:pt x="0" y="97517"/>
                  </a:moveTo>
                  <a:cubicBezTo>
                    <a:pt x="15241" y="88657"/>
                    <a:pt x="29661" y="80220"/>
                    <a:pt x="44143" y="71866"/>
                  </a:cubicBezTo>
                  <a:cubicBezTo>
                    <a:pt x="83901" y="48873"/>
                    <a:pt x="123765" y="26048"/>
                    <a:pt x="163375" y="2802"/>
                  </a:cubicBezTo>
                  <a:cubicBezTo>
                    <a:pt x="169278" y="-658"/>
                    <a:pt x="173599" y="-1101"/>
                    <a:pt x="179776" y="2528"/>
                  </a:cubicBezTo>
                  <a:cubicBezTo>
                    <a:pt x="231592" y="32841"/>
                    <a:pt x="283641" y="62732"/>
                    <a:pt x="335626" y="92771"/>
                  </a:cubicBezTo>
                  <a:cubicBezTo>
                    <a:pt x="338050" y="94163"/>
                    <a:pt x="340411" y="95724"/>
                    <a:pt x="343721" y="97770"/>
                  </a:cubicBezTo>
                  <a:cubicBezTo>
                    <a:pt x="326582" y="107706"/>
                    <a:pt x="310455" y="117093"/>
                    <a:pt x="294308" y="126438"/>
                  </a:cubicBezTo>
                  <a:cubicBezTo>
                    <a:pt x="255371" y="148925"/>
                    <a:pt x="216372" y="171286"/>
                    <a:pt x="177563" y="193962"/>
                  </a:cubicBezTo>
                  <a:cubicBezTo>
                    <a:pt x="173115" y="196557"/>
                    <a:pt x="170205" y="196367"/>
                    <a:pt x="165821" y="193836"/>
                  </a:cubicBezTo>
                  <a:cubicBezTo>
                    <a:pt x="112887" y="163016"/>
                    <a:pt x="59827" y="132471"/>
                    <a:pt x="6788" y="101842"/>
                  </a:cubicBezTo>
                  <a:cubicBezTo>
                    <a:pt x="4743" y="100660"/>
                    <a:pt x="2804" y="99289"/>
                    <a:pt x="0" y="97517"/>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3" name="Freeform 12">
              <a:extLst>
                <a:ext uri="{FF2B5EF4-FFF2-40B4-BE49-F238E27FC236}">
                  <a16:creationId xmlns:a16="http://schemas.microsoft.com/office/drawing/2014/main" id="{A6A1B091-7952-82E0-226C-14D34CD0804A}"/>
                </a:ext>
              </a:extLst>
            </p:cNvPr>
            <p:cNvSpPr/>
            <p:nvPr/>
          </p:nvSpPr>
          <p:spPr>
            <a:xfrm>
              <a:off x="412522" y="598536"/>
              <a:ext cx="123408" cy="71567"/>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Freeform 13">
              <a:extLst>
                <a:ext uri="{FF2B5EF4-FFF2-40B4-BE49-F238E27FC236}">
                  <a16:creationId xmlns:a16="http://schemas.microsoft.com/office/drawing/2014/main" id="{5043DE0B-B68A-8ED7-248B-EBC50E5DC0C6}"/>
                </a:ext>
              </a:extLst>
            </p:cNvPr>
            <p:cNvSpPr/>
            <p:nvPr/>
          </p:nvSpPr>
          <p:spPr>
            <a:xfrm>
              <a:off x="332589" y="741054"/>
              <a:ext cx="67226" cy="138914"/>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Freeform 14">
              <a:extLst>
                <a:ext uri="{FF2B5EF4-FFF2-40B4-BE49-F238E27FC236}">
                  <a16:creationId xmlns:a16="http://schemas.microsoft.com/office/drawing/2014/main" id="{EAF64219-666E-A102-563F-42073AB1B74A}"/>
                </a:ext>
              </a:extLst>
            </p:cNvPr>
            <p:cNvSpPr/>
            <p:nvPr/>
          </p:nvSpPr>
          <p:spPr>
            <a:xfrm>
              <a:off x="542805" y="747538"/>
              <a:ext cx="58983" cy="133506"/>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16" name="Freeform 15">
              <a:extLst>
                <a:ext uri="{FF2B5EF4-FFF2-40B4-BE49-F238E27FC236}">
                  <a16:creationId xmlns:a16="http://schemas.microsoft.com/office/drawing/2014/main" id="{6AE0CAE5-6737-8510-EF96-DC50F0C8E02E}"/>
                </a:ext>
              </a:extLst>
            </p:cNvPr>
            <p:cNvSpPr/>
            <p:nvPr/>
          </p:nvSpPr>
          <p:spPr>
            <a:xfrm>
              <a:off x="-1" y="280248"/>
              <a:ext cx="461498" cy="761288"/>
            </a:xfrm>
            <a:custGeom>
              <a:avLst/>
              <a:gdLst>
                <a:gd name="connsiteX0" fmla="*/ 0 w 461498"/>
                <a:gd name="connsiteY0" fmla="*/ 761288 h 761288"/>
                <a:gd name="connsiteX1" fmla="*/ 237685 w 461498"/>
                <a:gd name="connsiteY1" fmla="*/ 599449 h 761288"/>
                <a:gd name="connsiteX2" fmla="*/ 236820 w 461498"/>
                <a:gd name="connsiteY2" fmla="*/ 323256 h 761288"/>
                <a:gd name="connsiteX3" fmla="*/ 460950 w 461498"/>
                <a:gd name="connsiteY3" fmla="*/ 194662 h 761288"/>
                <a:gd name="connsiteX4" fmla="*/ 461498 w 461498"/>
                <a:gd name="connsiteY4" fmla="*/ 0 h 761288"/>
                <a:gd name="connsiteX5" fmla="*/ 696 w 461498"/>
                <a:gd name="connsiteY5" fmla="*/ 280075 h 761288"/>
                <a:gd name="connsiteX6" fmla="*/ 0 w 461498"/>
                <a:gd name="connsiteY6" fmla="*/ 761288 h 76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498" h="761288">
                  <a:moveTo>
                    <a:pt x="0" y="761288"/>
                  </a:moveTo>
                  <a:lnTo>
                    <a:pt x="237685" y="599449"/>
                  </a:lnTo>
                  <a:lnTo>
                    <a:pt x="236820" y="323256"/>
                  </a:lnTo>
                  <a:lnTo>
                    <a:pt x="460950" y="194662"/>
                  </a:lnTo>
                  <a:lnTo>
                    <a:pt x="461498" y="0"/>
                  </a:lnTo>
                  <a:lnTo>
                    <a:pt x="696" y="280075"/>
                  </a:lnTo>
                  <a:lnTo>
                    <a:pt x="0" y="761288"/>
                  </a:lnTo>
                  <a:close/>
                </a:path>
              </a:pathLst>
            </a:custGeom>
            <a:solidFill>
              <a:srgbClr val="575756"/>
            </a:solidFill>
            <a:ln w="453" cap="flat">
              <a:noFill/>
              <a:prstDash val="solid"/>
              <a:miter/>
            </a:ln>
          </p:spPr>
          <p:txBody>
            <a:bodyPr rtlCol="0" anchor="ctr"/>
            <a:lstStyle/>
            <a:p>
              <a:endParaRPr lang="en-US" sz="1013" b="0" i="0">
                <a:latin typeface="Nexa Book" pitchFamily="2" charset="77"/>
              </a:endParaRPr>
            </a:p>
          </p:txBody>
        </p:sp>
        <p:sp>
          <p:nvSpPr>
            <p:cNvPr id="17" name="Freeform 16">
              <a:extLst>
                <a:ext uri="{FF2B5EF4-FFF2-40B4-BE49-F238E27FC236}">
                  <a16:creationId xmlns:a16="http://schemas.microsoft.com/office/drawing/2014/main" id="{3D546042-5181-94E7-B31B-EE46334167AB}"/>
                </a:ext>
              </a:extLst>
            </p:cNvPr>
            <p:cNvSpPr/>
            <p:nvPr/>
          </p:nvSpPr>
          <p:spPr>
            <a:xfrm>
              <a:off x="104" y="-12441"/>
              <a:ext cx="419379" cy="417907"/>
            </a:xfrm>
            <a:custGeom>
              <a:avLst/>
              <a:gdLst>
                <a:gd name="connsiteX0" fmla="*/ 419379 w 419379"/>
                <a:gd name="connsiteY0" fmla="*/ 250163 h 417907"/>
                <a:gd name="connsiteX1" fmla="*/ 148703 w 419379"/>
                <a:gd name="connsiteY1" fmla="*/ 417908 h 417907"/>
                <a:gd name="connsiteX2" fmla="*/ 443 w 419379"/>
                <a:gd name="connsiteY2" fmla="*/ 336313 h 417907"/>
                <a:gd name="connsiteX3" fmla="*/ 0 w 419379"/>
                <a:gd name="connsiteY3" fmla="*/ 0 h 417907"/>
                <a:gd name="connsiteX4" fmla="*/ 419379 w 419379"/>
                <a:gd name="connsiteY4" fmla="*/ 250163 h 417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79" h="417907">
                  <a:moveTo>
                    <a:pt x="419379" y="250163"/>
                  </a:moveTo>
                  <a:lnTo>
                    <a:pt x="148703" y="417908"/>
                  </a:lnTo>
                  <a:lnTo>
                    <a:pt x="443" y="336313"/>
                  </a:lnTo>
                  <a:lnTo>
                    <a:pt x="0" y="0"/>
                  </a:lnTo>
                  <a:lnTo>
                    <a:pt x="419379" y="250163"/>
                  </a:lnTo>
                  <a:close/>
                </a:path>
              </a:pathLst>
            </a:custGeom>
            <a:solidFill>
              <a:srgbClr val="575756"/>
            </a:solidFill>
            <a:ln w="453" cap="flat">
              <a:noFill/>
              <a:prstDash val="solid"/>
              <a:miter/>
            </a:ln>
          </p:spPr>
          <p:txBody>
            <a:bodyPr rtlCol="0" anchor="ctr"/>
            <a:lstStyle/>
            <a:p>
              <a:endParaRPr lang="en-US" sz="1013" b="0" i="0">
                <a:latin typeface="Nexa Book" pitchFamily="2" charset="77"/>
              </a:endParaRPr>
            </a:p>
          </p:txBody>
        </p:sp>
      </p:grpSp>
      <p:grpSp>
        <p:nvGrpSpPr>
          <p:cNvPr id="18" name="Group 17">
            <a:extLst>
              <a:ext uri="{FF2B5EF4-FFF2-40B4-BE49-F238E27FC236}">
                <a16:creationId xmlns:a16="http://schemas.microsoft.com/office/drawing/2014/main" id="{28AA2510-84D8-077A-5103-F5B14632F42F}"/>
              </a:ext>
            </a:extLst>
          </p:cNvPr>
          <p:cNvGrpSpPr/>
          <p:nvPr/>
        </p:nvGrpSpPr>
        <p:grpSpPr>
          <a:xfrm>
            <a:off x="2337" y="4972051"/>
            <a:ext cx="544631" cy="177437"/>
            <a:chOff x="61151" y="6718048"/>
            <a:chExt cx="726174" cy="236582"/>
          </a:xfrm>
        </p:grpSpPr>
        <p:sp>
          <p:nvSpPr>
            <p:cNvPr id="19" name="Freeform 18">
              <a:extLst>
                <a:ext uri="{FF2B5EF4-FFF2-40B4-BE49-F238E27FC236}">
                  <a16:creationId xmlns:a16="http://schemas.microsoft.com/office/drawing/2014/main" id="{3C25AEC9-071D-725A-4B03-9E4B973E66AB}"/>
                </a:ext>
              </a:extLst>
            </p:cNvPr>
            <p:cNvSpPr/>
            <p:nvPr/>
          </p:nvSpPr>
          <p:spPr>
            <a:xfrm>
              <a:off x="125600" y="6869014"/>
              <a:ext cx="38735" cy="66769"/>
            </a:xfrm>
            <a:custGeom>
              <a:avLst/>
              <a:gdLst>
                <a:gd name="connsiteX0" fmla="*/ 95 w 38735"/>
                <a:gd name="connsiteY0" fmla="*/ 0 h 66769"/>
                <a:gd name="connsiteX1" fmla="*/ 10465 w 38735"/>
                <a:gd name="connsiteY1" fmla="*/ 5967 h 66769"/>
                <a:gd name="connsiteX2" fmla="*/ 37268 w 38735"/>
                <a:gd name="connsiteY2" fmla="*/ 21452 h 66769"/>
                <a:gd name="connsiteX3" fmla="*/ 38736 w 38735"/>
                <a:gd name="connsiteY3" fmla="*/ 23488 h 66769"/>
                <a:gd name="connsiteX4" fmla="*/ 38688 w 38735"/>
                <a:gd name="connsiteY4" fmla="*/ 65775 h 66769"/>
                <a:gd name="connsiteX5" fmla="*/ 38641 w 38735"/>
                <a:gd name="connsiteY5" fmla="*/ 66770 h 66769"/>
                <a:gd name="connsiteX6" fmla="*/ 37457 w 38735"/>
                <a:gd name="connsiteY6" fmla="*/ 66201 h 66769"/>
                <a:gd name="connsiteX7" fmla="*/ 1042 w 38735"/>
                <a:gd name="connsiteY7" fmla="*/ 45129 h 66769"/>
                <a:gd name="connsiteX8" fmla="*/ 47 w 38735"/>
                <a:gd name="connsiteY8" fmla="*/ 43566 h 66769"/>
                <a:gd name="connsiteX9" fmla="*/ 0 w 38735"/>
                <a:gd name="connsiteY9" fmla="*/ 805 h 66769"/>
                <a:gd name="connsiteX10" fmla="*/ 95 w 38735"/>
                <a:gd name="connsiteY10" fmla="*/ 0 h 6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35" h="66769">
                  <a:moveTo>
                    <a:pt x="95" y="0"/>
                  </a:moveTo>
                  <a:cubicBezTo>
                    <a:pt x="3694" y="2084"/>
                    <a:pt x="7103" y="4025"/>
                    <a:pt x="10465" y="5967"/>
                  </a:cubicBezTo>
                  <a:cubicBezTo>
                    <a:pt x="19415" y="11128"/>
                    <a:pt x="28318" y="16290"/>
                    <a:pt x="37268" y="21452"/>
                  </a:cubicBezTo>
                  <a:cubicBezTo>
                    <a:pt x="38073" y="21925"/>
                    <a:pt x="38736" y="22304"/>
                    <a:pt x="38736" y="23488"/>
                  </a:cubicBezTo>
                  <a:cubicBezTo>
                    <a:pt x="38688" y="37599"/>
                    <a:pt x="38688" y="51664"/>
                    <a:pt x="38688" y="65775"/>
                  </a:cubicBezTo>
                  <a:cubicBezTo>
                    <a:pt x="38688" y="66059"/>
                    <a:pt x="38641" y="66296"/>
                    <a:pt x="38641" y="66770"/>
                  </a:cubicBezTo>
                  <a:cubicBezTo>
                    <a:pt x="38167" y="66580"/>
                    <a:pt x="37789" y="66391"/>
                    <a:pt x="37457" y="66201"/>
                  </a:cubicBezTo>
                  <a:cubicBezTo>
                    <a:pt x="25287" y="59193"/>
                    <a:pt x="13164" y="52185"/>
                    <a:pt x="1042" y="45129"/>
                  </a:cubicBezTo>
                  <a:cubicBezTo>
                    <a:pt x="568" y="44845"/>
                    <a:pt x="47" y="44087"/>
                    <a:pt x="47" y="43566"/>
                  </a:cubicBezTo>
                  <a:cubicBezTo>
                    <a:pt x="0" y="29312"/>
                    <a:pt x="0" y="15059"/>
                    <a:pt x="0" y="805"/>
                  </a:cubicBezTo>
                  <a:cubicBezTo>
                    <a:pt x="0" y="663"/>
                    <a:pt x="47" y="474"/>
                    <a:pt x="95"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0" name="Freeform 19">
              <a:extLst>
                <a:ext uri="{FF2B5EF4-FFF2-40B4-BE49-F238E27FC236}">
                  <a16:creationId xmlns:a16="http://schemas.microsoft.com/office/drawing/2014/main" id="{07371303-DD01-0C0A-CABA-67DFFFC9A7C4}"/>
                </a:ext>
              </a:extLst>
            </p:cNvPr>
            <p:cNvSpPr/>
            <p:nvPr/>
          </p:nvSpPr>
          <p:spPr>
            <a:xfrm>
              <a:off x="169403" y="6869061"/>
              <a:ext cx="38688" cy="66816"/>
            </a:xfrm>
            <a:custGeom>
              <a:avLst/>
              <a:gdLst>
                <a:gd name="connsiteX0" fmla="*/ 38641 w 38688"/>
                <a:gd name="connsiteY0" fmla="*/ 0 h 66816"/>
                <a:gd name="connsiteX1" fmla="*/ 38641 w 38688"/>
                <a:gd name="connsiteY1" fmla="*/ 1847 h 66816"/>
                <a:gd name="connsiteX2" fmla="*/ 38688 w 38688"/>
                <a:gd name="connsiteY2" fmla="*/ 42998 h 66816"/>
                <a:gd name="connsiteX3" fmla="*/ 37268 w 38688"/>
                <a:gd name="connsiteY3" fmla="*/ 45413 h 66816"/>
                <a:gd name="connsiteX4" fmla="*/ 1231 w 38688"/>
                <a:gd name="connsiteY4" fmla="*/ 66201 h 66816"/>
                <a:gd name="connsiteX5" fmla="*/ 95 w 38688"/>
                <a:gd name="connsiteY5" fmla="*/ 66817 h 66816"/>
                <a:gd name="connsiteX6" fmla="*/ 0 w 38688"/>
                <a:gd name="connsiteY6" fmla="*/ 65112 h 66816"/>
                <a:gd name="connsiteX7" fmla="*/ 0 w 38688"/>
                <a:gd name="connsiteY7" fmla="*/ 23772 h 66816"/>
                <a:gd name="connsiteX8" fmla="*/ 1137 w 38688"/>
                <a:gd name="connsiteY8" fmla="*/ 21546 h 66816"/>
                <a:gd name="connsiteX9" fmla="*/ 36794 w 38688"/>
                <a:gd name="connsiteY9" fmla="*/ 1042 h 66816"/>
                <a:gd name="connsiteX10" fmla="*/ 38641 w 38688"/>
                <a:gd name="connsiteY10" fmla="*/ 0 h 6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688" h="66816">
                  <a:moveTo>
                    <a:pt x="38641" y="0"/>
                  </a:moveTo>
                  <a:cubicBezTo>
                    <a:pt x="38641" y="758"/>
                    <a:pt x="38641" y="1279"/>
                    <a:pt x="38641" y="1847"/>
                  </a:cubicBezTo>
                  <a:cubicBezTo>
                    <a:pt x="38641" y="15580"/>
                    <a:pt x="38641" y="29312"/>
                    <a:pt x="38688" y="42998"/>
                  </a:cubicBezTo>
                  <a:cubicBezTo>
                    <a:pt x="38688" y="44182"/>
                    <a:pt x="38309" y="44797"/>
                    <a:pt x="37268" y="45413"/>
                  </a:cubicBezTo>
                  <a:cubicBezTo>
                    <a:pt x="25240" y="52327"/>
                    <a:pt x="13212" y="59240"/>
                    <a:pt x="1231" y="66201"/>
                  </a:cubicBezTo>
                  <a:cubicBezTo>
                    <a:pt x="900" y="66391"/>
                    <a:pt x="568" y="66533"/>
                    <a:pt x="95" y="66817"/>
                  </a:cubicBezTo>
                  <a:cubicBezTo>
                    <a:pt x="47" y="66154"/>
                    <a:pt x="0" y="65633"/>
                    <a:pt x="0" y="65112"/>
                  </a:cubicBezTo>
                  <a:cubicBezTo>
                    <a:pt x="0" y="51332"/>
                    <a:pt x="0" y="37552"/>
                    <a:pt x="0" y="23772"/>
                  </a:cubicBezTo>
                  <a:cubicBezTo>
                    <a:pt x="0" y="22777"/>
                    <a:pt x="142" y="22114"/>
                    <a:pt x="1137" y="21546"/>
                  </a:cubicBezTo>
                  <a:cubicBezTo>
                    <a:pt x="13022" y="14727"/>
                    <a:pt x="24908" y="7861"/>
                    <a:pt x="36794" y="1042"/>
                  </a:cubicBezTo>
                  <a:cubicBezTo>
                    <a:pt x="37268" y="663"/>
                    <a:pt x="37836" y="379"/>
                    <a:pt x="38641"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1" name="Freeform 20">
              <a:extLst>
                <a:ext uri="{FF2B5EF4-FFF2-40B4-BE49-F238E27FC236}">
                  <a16:creationId xmlns:a16="http://schemas.microsoft.com/office/drawing/2014/main" id="{56A4F206-2BD3-3928-C081-F79FA7D3D3A6}"/>
                </a:ext>
              </a:extLst>
            </p:cNvPr>
            <p:cNvSpPr/>
            <p:nvPr/>
          </p:nvSpPr>
          <p:spPr>
            <a:xfrm>
              <a:off x="128205" y="6842264"/>
              <a:ext cx="77187" cy="43964"/>
            </a:xfrm>
            <a:custGeom>
              <a:avLst/>
              <a:gdLst>
                <a:gd name="connsiteX0" fmla="*/ 0 w 77187"/>
                <a:gd name="connsiteY0" fmla="*/ 21873 h 43964"/>
                <a:gd name="connsiteX1" fmla="*/ 9897 w 77187"/>
                <a:gd name="connsiteY1" fmla="*/ 16096 h 43964"/>
                <a:gd name="connsiteX2" fmla="*/ 36699 w 77187"/>
                <a:gd name="connsiteY2" fmla="*/ 611 h 43964"/>
                <a:gd name="connsiteX3" fmla="*/ 40393 w 77187"/>
                <a:gd name="connsiteY3" fmla="*/ 564 h 43964"/>
                <a:gd name="connsiteX4" fmla="*/ 75388 w 77187"/>
                <a:gd name="connsiteY4" fmla="*/ 20831 h 43964"/>
                <a:gd name="connsiteX5" fmla="*/ 77187 w 77187"/>
                <a:gd name="connsiteY5" fmla="*/ 21968 h 43964"/>
                <a:gd name="connsiteX6" fmla="*/ 66106 w 77187"/>
                <a:gd name="connsiteY6" fmla="*/ 28408 h 43964"/>
                <a:gd name="connsiteX7" fmla="*/ 39872 w 77187"/>
                <a:gd name="connsiteY7" fmla="*/ 43561 h 43964"/>
                <a:gd name="connsiteX8" fmla="*/ 37220 w 77187"/>
                <a:gd name="connsiteY8" fmla="*/ 43514 h 43964"/>
                <a:gd name="connsiteX9" fmla="*/ 1515 w 77187"/>
                <a:gd name="connsiteY9" fmla="*/ 22867 h 43964"/>
                <a:gd name="connsiteX10" fmla="*/ 0 w 77187"/>
                <a:gd name="connsiteY10" fmla="*/ 21873 h 4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187" h="43964">
                  <a:moveTo>
                    <a:pt x="0" y="21873"/>
                  </a:moveTo>
                  <a:cubicBezTo>
                    <a:pt x="3410" y="19884"/>
                    <a:pt x="6677" y="17990"/>
                    <a:pt x="9897" y="16096"/>
                  </a:cubicBezTo>
                  <a:cubicBezTo>
                    <a:pt x="18847" y="10934"/>
                    <a:pt x="27797" y="5820"/>
                    <a:pt x="36699" y="611"/>
                  </a:cubicBezTo>
                  <a:cubicBezTo>
                    <a:pt x="38025" y="-147"/>
                    <a:pt x="38972" y="-241"/>
                    <a:pt x="40393" y="564"/>
                  </a:cubicBezTo>
                  <a:cubicBezTo>
                    <a:pt x="52042" y="7383"/>
                    <a:pt x="63739" y="14060"/>
                    <a:pt x="75388" y="20831"/>
                  </a:cubicBezTo>
                  <a:cubicBezTo>
                    <a:pt x="75956" y="21163"/>
                    <a:pt x="76477" y="21494"/>
                    <a:pt x="77187" y="21968"/>
                  </a:cubicBezTo>
                  <a:cubicBezTo>
                    <a:pt x="73352" y="24193"/>
                    <a:pt x="69705" y="26324"/>
                    <a:pt x="66106" y="28408"/>
                  </a:cubicBezTo>
                  <a:cubicBezTo>
                    <a:pt x="57346" y="33475"/>
                    <a:pt x="48585" y="38494"/>
                    <a:pt x="39872" y="43561"/>
                  </a:cubicBezTo>
                  <a:cubicBezTo>
                    <a:pt x="38878" y="44130"/>
                    <a:pt x="38215" y="44082"/>
                    <a:pt x="37220" y="43514"/>
                  </a:cubicBezTo>
                  <a:cubicBezTo>
                    <a:pt x="25334" y="36600"/>
                    <a:pt x="13401" y="29734"/>
                    <a:pt x="1515" y="22867"/>
                  </a:cubicBezTo>
                  <a:cubicBezTo>
                    <a:pt x="1089" y="22583"/>
                    <a:pt x="663" y="22252"/>
                    <a:pt x="0" y="21873"/>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2" name="Freeform 21">
              <a:extLst>
                <a:ext uri="{FF2B5EF4-FFF2-40B4-BE49-F238E27FC236}">
                  <a16:creationId xmlns:a16="http://schemas.microsoft.com/office/drawing/2014/main" id="{6F2B041D-50C4-FBDF-25DE-552893B4629F}"/>
                </a:ext>
              </a:extLst>
            </p:cNvPr>
            <p:cNvSpPr/>
            <p:nvPr/>
          </p:nvSpPr>
          <p:spPr>
            <a:xfrm>
              <a:off x="153811" y="6855216"/>
              <a:ext cx="27703" cy="16089"/>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23" name="Freeform 22">
              <a:extLst>
                <a:ext uri="{FF2B5EF4-FFF2-40B4-BE49-F238E27FC236}">
                  <a16:creationId xmlns:a16="http://schemas.microsoft.com/office/drawing/2014/main" id="{8B5D850D-9927-13B8-4C26-7ECECAE1E3AB}"/>
                </a:ext>
              </a:extLst>
            </p:cNvPr>
            <p:cNvSpPr/>
            <p:nvPr/>
          </p:nvSpPr>
          <p:spPr>
            <a:xfrm>
              <a:off x="135829" y="6887147"/>
              <a:ext cx="15153" cy="31167"/>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24" name="Freeform 23">
              <a:extLst>
                <a:ext uri="{FF2B5EF4-FFF2-40B4-BE49-F238E27FC236}">
                  <a16:creationId xmlns:a16="http://schemas.microsoft.com/office/drawing/2014/main" id="{F81FA937-37B5-1CB2-3F28-3B261344C253}"/>
                </a:ext>
              </a:extLst>
            </p:cNvPr>
            <p:cNvSpPr/>
            <p:nvPr/>
          </p:nvSpPr>
          <p:spPr>
            <a:xfrm>
              <a:off x="183088" y="6888648"/>
              <a:ext cx="13211" cy="29965"/>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25" name="Freeform 24">
              <a:extLst>
                <a:ext uri="{FF2B5EF4-FFF2-40B4-BE49-F238E27FC236}">
                  <a16:creationId xmlns:a16="http://schemas.microsoft.com/office/drawing/2014/main" id="{7261EFDC-F301-EA6F-637C-479C98F85CD6}"/>
                </a:ext>
              </a:extLst>
            </p:cNvPr>
            <p:cNvSpPr/>
            <p:nvPr/>
          </p:nvSpPr>
          <p:spPr>
            <a:xfrm>
              <a:off x="61151" y="6783729"/>
              <a:ext cx="103658" cy="170901"/>
            </a:xfrm>
            <a:custGeom>
              <a:avLst/>
              <a:gdLst>
                <a:gd name="connsiteX0" fmla="*/ 0 w 103658"/>
                <a:gd name="connsiteY0" fmla="*/ 170902 h 170901"/>
                <a:gd name="connsiteX1" fmla="*/ 53415 w 103658"/>
                <a:gd name="connsiteY1" fmla="*/ 134581 h 170901"/>
                <a:gd name="connsiteX2" fmla="*/ 53226 w 103658"/>
                <a:gd name="connsiteY2" fmla="*/ 72594 h 170901"/>
                <a:gd name="connsiteX3" fmla="*/ 103563 w 103658"/>
                <a:gd name="connsiteY3" fmla="*/ 43708 h 170901"/>
                <a:gd name="connsiteX4" fmla="*/ 103658 w 103658"/>
                <a:gd name="connsiteY4" fmla="*/ 0 h 170901"/>
                <a:gd name="connsiteX5" fmla="*/ 142 w 103658"/>
                <a:gd name="connsiteY5" fmla="*/ 62887 h 17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58" h="170901">
                  <a:moveTo>
                    <a:pt x="0" y="170902"/>
                  </a:moveTo>
                  <a:lnTo>
                    <a:pt x="53415" y="134581"/>
                  </a:lnTo>
                  <a:lnTo>
                    <a:pt x="53226" y="72594"/>
                  </a:lnTo>
                  <a:lnTo>
                    <a:pt x="103563" y="43708"/>
                  </a:lnTo>
                  <a:lnTo>
                    <a:pt x="103658" y="0"/>
                  </a:lnTo>
                  <a:lnTo>
                    <a:pt x="142" y="6288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6" name="Freeform 25">
              <a:extLst>
                <a:ext uri="{FF2B5EF4-FFF2-40B4-BE49-F238E27FC236}">
                  <a16:creationId xmlns:a16="http://schemas.microsoft.com/office/drawing/2014/main" id="{2F5A7E50-99D6-E700-ED9D-397466413306}"/>
                </a:ext>
              </a:extLst>
            </p:cNvPr>
            <p:cNvSpPr/>
            <p:nvPr/>
          </p:nvSpPr>
          <p:spPr>
            <a:xfrm>
              <a:off x="61199" y="6718048"/>
              <a:ext cx="94187" cy="93808"/>
            </a:xfrm>
            <a:custGeom>
              <a:avLst/>
              <a:gdLst>
                <a:gd name="connsiteX0" fmla="*/ 94187 w 94187"/>
                <a:gd name="connsiteY0" fmla="*/ 56162 h 93808"/>
                <a:gd name="connsiteX1" fmla="*/ 33385 w 94187"/>
                <a:gd name="connsiteY1" fmla="*/ 93809 h 93808"/>
                <a:gd name="connsiteX2" fmla="*/ 95 w 94187"/>
                <a:gd name="connsiteY2" fmla="*/ 75483 h 93808"/>
                <a:gd name="connsiteX3" fmla="*/ 0 w 94187"/>
                <a:gd name="connsiteY3" fmla="*/ 0 h 93808"/>
              </a:gdLst>
              <a:ahLst/>
              <a:cxnLst>
                <a:cxn ang="0">
                  <a:pos x="connsiteX0" y="connsiteY0"/>
                </a:cxn>
                <a:cxn ang="0">
                  <a:pos x="connsiteX1" y="connsiteY1"/>
                </a:cxn>
                <a:cxn ang="0">
                  <a:pos x="connsiteX2" y="connsiteY2"/>
                </a:cxn>
                <a:cxn ang="0">
                  <a:pos x="connsiteX3" y="connsiteY3"/>
                </a:cxn>
              </a:cxnLst>
              <a:rect l="l" t="t" r="r" b="b"/>
              <a:pathLst>
                <a:path w="94187" h="93808">
                  <a:moveTo>
                    <a:pt x="94187" y="56162"/>
                  </a:moveTo>
                  <a:lnTo>
                    <a:pt x="33385" y="93809"/>
                  </a:lnTo>
                  <a:lnTo>
                    <a:pt x="95" y="75483"/>
                  </a:lnTo>
                  <a:lnTo>
                    <a:pt x="0"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7" name="Freeform 26">
              <a:extLst>
                <a:ext uri="{FF2B5EF4-FFF2-40B4-BE49-F238E27FC236}">
                  <a16:creationId xmlns:a16="http://schemas.microsoft.com/office/drawing/2014/main" id="{526E3B70-8091-BD1D-AB4D-B244DBEA6F79}"/>
                </a:ext>
              </a:extLst>
            </p:cNvPr>
            <p:cNvSpPr/>
            <p:nvPr/>
          </p:nvSpPr>
          <p:spPr>
            <a:xfrm>
              <a:off x="221682" y="6811526"/>
              <a:ext cx="47223" cy="61797"/>
            </a:xfrm>
            <a:custGeom>
              <a:avLst/>
              <a:gdLst>
                <a:gd name="connsiteX0" fmla="*/ 4783 w 47223"/>
                <a:gd name="connsiteY0" fmla="*/ 40441 h 61797"/>
                <a:gd name="connsiteX1" fmla="*/ 4783 w 47223"/>
                <a:gd name="connsiteY1" fmla="*/ 61797 h 61797"/>
                <a:gd name="connsiteX2" fmla="*/ 0 w 47223"/>
                <a:gd name="connsiteY2" fmla="*/ 61797 h 61797"/>
                <a:gd name="connsiteX3" fmla="*/ 0 w 47223"/>
                <a:gd name="connsiteY3" fmla="*/ 0 h 61797"/>
                <a:gd name="connsiteX4" fmla="*/ 27087 w 47223"/>
                <a:gd name="connsiteY4" fmla="*/ 0 h 61797"/>
                <a:gd name="connsiteX5" fmla="*/ 27087 w 47223"/>
                <a:gd name="connsiteY5" fmla="*/ 40441 h 61797"/>
                <a:gd name="connsiteX6" fmla="*/ 4783 w 47223"/>
                <a:gd name="connsiteY6" fmla="*/ 40441 h 61797"/>
                <a:gd name="connsiteX7" fmla="*/ 4783 w 47223"/>
                <a:gd name="connsiteY7" fmla="*/ 4404 h 61797"/>
                <a:gd name="connsiteX8" fmla="*/ 4783 w 47223"/>
                <a:gd name="connsiteY8" fmla="*/ 36084 h 61797"/>
                <a:gd name="connsiteX9" fmla="*/ 27134 w 47223"/>
                <a:gd name="connsiteY9" fmla="*/ 36084 h 61797"/>
                <a:gd name="connsiteX10" fmla="*/ 27134 w 47223"/>
                <a:gd name="connsiteY10" fmla="*/ 4404 h 61797"/>
                <a:gd name="connsiteX11" fmla="*/ 4783 w 47223"/>
                <a:gd name="connsiteY11" fmla="*/ 4404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23" h="61797">
                  <a:moveTo>
                    <a:pt x="4783" y="40441"/>
                  </a:moveTo>
                  <a:lnTo>
                    <a:pt x="4783" y="61797"/>
                  </a:lnTo>
                  <a:lnTo>
                    <a:pt x="0" y="61797"/>
                  </a:lnTo>
                  <a:lnTo>
                    <a:pt x="0" y="0"/>
                  </a:lnTo>
                  <a:cubicBezTo>
                    <a:pt x="8997" y="0"/>
                    <a:pt x="18089" y="0"/>
                    <a:pt x="27087" y="0"/>
                  </a:cubicBezTo>
                  <a:cubicBezTo>
                    <a:pt x="53936" y="0"/>
                    <a:pt x="53936" y="40441"/>
                    <a:pt x="27087" y="40441"/>
                  </a:cubicBezTo>
                  <a:lnTo>
                    <a:pt x="4783" y="40441"/>
                  </a:lnTo>
                  <a:close/>
                  <a:moveTo>
                    <a:pt x="4783" y="4404"/>
                  </a:moveTo>
                  <a:lnTo>
                    <a:pt x="4783" y="36084"/>
                  </a:lnTo>
                  <a:lnTo>
                    <a:pt x="27134" y="36084"/>
                  </a:lnTo>
                  <a:cubicBezTo>
                    <a:pt x="47733" y="36084"/>
                    <a:pt x="47733" y="4404"/>
                    <a:pt x="27134" y="4404"/>
                  </a:cubicBezTo>
                  <a:lnTo>
                    <a:pt x="4783" y="4404"/>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8" name="Freeform 27">
              <a:extLst>
                <a:ext uri="{FF2B5EF4-FFF2-40B4-BE49-F238E27FC236}">
                  <a16:creationId xmlns:a16="http://schemas.microsoft.com/office/drawing/2014/main" id="{285D7E07-4063-8919-C488-9DF15D0100C6}"/>
                </a:ext>
              </a:extLst>
            </p:cNvPr>
            <p:cNvSpPr/>
            <p:nvPr/>
          </p:nvSpPr>
          <p:spPr>
            <a:xfrm>
              <a:off x="279501" y="6811526"/>
              <a:ext cx="49295" cy="61797"/>
            </a:xfrm>
            <a:custGeom>
              <a:avLst/>
              <a:gdLst>
                <a:gd name="connsiteX0" fmla="*/ 49296 w 49295"/>
                <a:gd name="connsiteY0" fmla="*/ 61797 h 61797"/>
                <a:gd name="connsiteX1" fmla="*/ 43045 w 49295"/>
                <a:gd name="connsiteY1" fmla="*/ 61797 h 61797"/>
                <a:gd name="connsiteX2" fmla="*/ 21641 w 49295"/>
                <a:gd name="connsiteY2" fmla="*/ 38404 h 61797"/>
                <a:gd name="connsiteX3" fmla="*/ 4783 w 49295"/>
                <a:gd name="connsiteY3" fmla="*/ 38404 h 61797"/>
                <a:gd name="connsiteX4" fmla="*/ 4783 w 49295"/>
                <a:gd name="connsiteY4" fmla="*/ 61797 h 61797"/>
                <a:gd name="connsiteX5" fmla="*/ 0 w 49295"/>
                <a:gd name="connsiteY5" fmla="*/ 61797 h 61797"/>
                <a:gd name="connsiteX6" fmla="*/ 0 w 49295"/>
                <a:gd name="connsiteY6" fmla="*/ 0 h 61797"/>
                <a:gd name="connsiteX7" fmla="*/ 27181 w 49295"/>
                <a:gd name="connsiteY7" fmla="*/ 0 h 61797"/>
                <a:gd name="connsiteX8" fmla="*/ 47496 w 49295"/>
                <a:gd name="connsiteY8" fmla="*/ 19273 h 61797"/>
                <a:gd name="connsiteX9" fmla="*/ 27465 w 49295"/>
                <a:gd name="connsiteY9" fmla="*/ 38168 h 61797"/>
                <a:gd name="connsiteX10" fmla="*/ 49296 w 49295"/>
                <a:gd name="connsiteY10" fmla="*/ 61797 h 61797"/>
                <a:gd name="connsiteX11" fmla="*/ 4783 w 49295"/>
                <a:gd name="connsiteY11" fmla="*/ 33906 h 61797"/>
                <a:gd name="connsiteX12" fmla="*/ 26660 w 49295"/>
                <a:gd name="connsiteY12" fmla="*/ 33906 h 61797"/>
                <a:gd name="connsiteX13" fmla="*/ 42287 w 49295"/>
                <a:gd name="connsiteY13" fmla="*/ 19179 h 61797"/>
                <a:gd name="connsiteX14" fmla="*/ 27181 w 49295"/>
                <a:gd name="connsiteY14" fmla="*/ 4451 h 61797"/>
                <a:gd name="connsiteX15" fmla="*/ 4735 w 49295"/>
                <a:gd name="connsiteY15" fmla="*/ 4451 h 61797"/>
                <a:gd name="connsiteX16" fmla="*/ 4735 w 49295"/>
                <a:gd name="connsiteY16" fmla="*/ 33906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295" h="61797">
                  <a:moveTo>
                    <a:pt x="49296" y="61797"/>
                  </a:moveTo>
                  <a:lnTo>
                    <a:pt x="43045" y="61797"/>
                  </a:lnTo>
                  <a:lnTo>
                    <a:pt x="21641" y="38404"/>
                  </a:lnTo>
                  <a:lnTo>
                    <a:pt x="4783" y="38404"/>
                  </a:lnTo>
                  <a:lnTo>
                    <a:pt x="4783" y="61797"/>
                  </a:lnTo>
                  <a:lnTo>
                    <a:pt x="0" y="61797"/>
                  </a:lnTo>
                  <a:lnTo>
                    <a:pt x="0" y="0"/>
                  </a:lnTo>
                  <a:cubicBezTo>
                    <a:pt x="9092" y="0"/>
                    <a:pt x="18089" y="0"/>
                    <a:pt x="27181" y="0"/>
                  </a:cubicBezTo>
                  <a:cubicBezTo>
                    <a:pt x="40582" y="0"/>
                    <a:pt x="47401" y="9613"/>
                    <a:pt x="47496" y="19273"/>
                  </a:cubicBezTo>
                  <a:cubicBezTo>
                    <a:pt x="47591" y="29360"/>
                    <a:pt x="40961" y="38168"/>
                    <a:pt x="27465" y="38168"/>
                  </a:cubicBezTo>
                  <a:lnTo>
                    <a:pt x="49296" y="61797"/>
                  </a:lnTo>
                  <a:close/>
                  <a:moveTo>
                    <a:pt x="4783" y="33906"/>
                  </a:moveTo>
                  <a:lnTo>
                    <a:pt x="26660" y="33906"/>
                  </a:lnTo>
                  <a:cubicBezTo>
                    <a:pt x="37457" y="33906"/>
                    <a:pt x="42193" y="27797"/>
                    <a:pt x="42287" y="19179"/>
                  </a:cubicBezTo>
                  <a:cubicBezTo>
                    <a:pt x="42382" y="11933"/>
                    <a:pt x="37410" y="4451"/>
                    <a:pt x="27181" y="4451"/>
                  </a:cubicBezTo>
                  <a:lnTo>
                    <a:pt x="4735" y="4451"/>
                  </a:lnTo>
                  <a:lnTo>
                    <a:pt x="4735" y="33906"/>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9" name="Freeform 28">
              <a:extLst>
                <a:ext uri="{FF2B5EF4-FFF2-40B4-BE49-F238E27FC236}">
                  <a16:creationId xmlns:a16="http://schemas.microsoft.com/office/drawing/2014/main" id="{C9FB357A-51A4-470F-1602-66ACD4E547FA}"/>
                </a:ext>
              </a:extLst>
            </p:cNvPr>
            <p:cNvSpPr/>
            <p:nvPr/>
          </p:nvSpPr>
          <p:spPr>
            <a:xfrm>
              <a:off x="336847"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0" name="Freeform 29">
              <a:extLst>
                <a:ext uri="{FF2B5EF4-FFF2-40B4-BE49-F238E27FC236}">
                  <a16:creationId xmlns:a16="http://schemas.microsoft.com/office/drawing/2014/main" id="{4F61FF0F-5EF4-8A5F-D147-8AD7E10E46E2}"/>
                </a:ext>
              </a:extLst>
            </p:cNvPr>
            <p:cNvSpPr/>
            <p:nvPr/>
          </p:nvSpPr>
          <p:spPr>
            <a:xfrm>
              <a:off x="351808" y="6810816"/>
              <a:ext cx="54317" cy="63218"/>
            </a:xfrm>
            <a:custGeom>
              <a:avLst/>
              <a:gdLst>
                <a:gd name="connsiteX0" fmla="*/ 54318 w 54317"/>
                <a:gd name="connsiteY0" fmla="*/ 53937 h 63218"/>
                <a:gd name="connsiteX1" fmla="*/ 31777 w 54317"/>
                <a:gd name="connsiteY1" fmla="*/ 63218 h 63218"/>
                <a:gd name="connsiteX2" fmla="*/ 2 w 54317"/>
                <a:gd name="connsiteY2" fmla="*/ 31964 h 63218"/>
                <a:gd name="connsiteX3" fmla="*/ 31777 w 54317"/>
                <a:gd name="connsiteY3" fmla="*/ 0 h 63218"/>
                <a:gd name="connsiteX4" fmla="*/ 54318 w 54317"/>
                <a:gd name="connsiteY4" fmla="*/ 9281 h 63218"/>
                <a:gd name="connsiteX5" fmla="*/ 51050 w 54317"/>
                <a:gd name="connsiteY5" fmla="*/ 12123 h 63218"/>
                <a:gd name="connsiteX6" fmla="*/ 31777 w 54317"/>
                <a:gd name="connsiteY6" fmla="*/ 4262 h 63218"/>
                <a:gd name="connsiteX7" fmla="*/ 4596 w 54317"/>
                <a:gd name="connsiteY7" fmla="*/ 31822 h 63218"/>
                <a:gd name="connsiteX8" fmla="*/ 31777 w 54317"/>
                <a:gd name="connsiteY8" fmla="*/ 58861 h 63218"/>
                <a:gd name="connsiteX9" fmla="*/ 51098 w 54317"/>
                <a:gd name="connsiteY9" fmla="*/ 51001 h 63218"/>
                <a:gd name="connsiteX10" fmla="*/ 54318 w 54317"/>
                <a:gd name="connsiteY10" fmla="*/ 53937 h 6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17" h="63218">
                  <a:moveTo>
                    <a:pt x="54318" y="53937"/>
                  </a:moveTo>
                  <a:cubicBezTo>
                    <a:pt x="48114" y="60140"/>
                    <a:pt x="39922" y="63218"/>
                    <a:pt x="31777" y="63218"/>
                  </a:cubicBezTo>
                  <a:cubicBezTo>
                    <a:pt x="10941" y="63218"/>
                    <a:pt x="97" y="48633"/>
                    <a:pt x="2" y="31964"/>
                  </a:cubicBezTo>
                  <a:cubicBezTo>
                    <a:pt x="-187" y="15438"/>
                    <a:pt x="10610" y="0"/>
                    <a:pt x="31777" y="0"/>
                  </a:cubicBezTo>
                  <a:cubicBezTo>
                    <a:pt x="39922" y="0"/>
                    <a:pt x="48114" y="3078"/>
                    <a:pt x="54318" y="9281"/>
                  </a:cubicBezTo>
                  <a:lnTo>
                    <a:pt x="51050" y="12123"/>
                  </a:lnTo>
                  <a:cubicBezTo>
                    <a:pt x="45747" y="6819"/>
                    <a:pt x="38785" y="4262"/>
                    <a:pt x="31777" y="4262"/>
                  </a:cubicBezTo>
                  <a:cubicBezTo>
                    <a:pt x="13782" y="4262"/>
                    <a:pt x="4501" y="17000"/>
                    <a:pt x="4596" y="31822"/>
                  </a:cubicBezTo>
                  <a:cubicBezTo>
                    <a:pt x="4785" y="46313"/>
                    <a:pt x="13972" y="58861"/>
                    <a:pt x="31777" y="58861"/>
                  </a:cubicBezTo>
                  <a:cubicBezTo>
                    <a:pt x="38738" y="58861"/>
                    <a:pt x="45841" y="56210"/>
                    <a:pt x="51098" y="51001"/>
                  </a:cubicBezTo>
                  <a:lnTo>
                    <a:pt x="54318" y="5393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1" name="Freeform 30">
              <a:extLst>
                <a:ext uri="{FF2B5EF4-FFF2-40B4-BE49-F238E27FC236}">
                  <a16:creationId xmlns:a16="http://schemas.microsoft.com/office/drawing/2014/main" id="{8E880BDF-9C9C-9E0C-93B0-1DAF7E07F904}"/>
                </a:ext>
              </a:extLst>
            </p:cNvPr>
            <p:cNvSpPr/>
            <p:nvPr/>
          </p:nvSpPr>
          <p:spPr>
            <a:xfrm>
              <a:off x="417443"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2" name="Freeform 31">
              <a:extLst>
                <a:ext uri="{FF2B5EF4-FFF2-40B4-BE49-F238E27FC236}">
                  <a16:creationId xmlns:a16="http://schemas.microsoft.com/office/drawing/2014/main" id="{B88CF999-ED30-8E65-E57F-83326EBA9F1F}"/>
                </a:ext>
              </a:extLst>
            </p:cNvPr>
            <p:cNvSpPr/>
            <p:nvPr/>
          </p:nvSpPr>
          <p:spPr>
            <a:xfrm>
              <a:off x="435817" y="6811526"/>
              <a:ext cx="48301" cy="61797"/>
            </a:xfrm>
            <a:custGeom>
              <a:avLst/>
              <a:gdLst>
                <a:gd name="connsiteX0" fmla="*/ 2036 w 48301"/>
                <a:gd name="connsiteY0" fmla="*/ 0 h 61797"/>
                <a:gd name="connsiteX1" fmla="*/ 43613 w 48301"/>
                <a:gd name="connsiteY1" fmla="*/ 51143 h 61797"/>
                <a:gd name="connsiteX2" fmla="*/ 43613 w 48301"/>
                <a:gd name="connsiteY2" fmla="*/ 0 h 61797"/>
                <a:gd name="connsiteX3" fmla="*/ 48301 w 48301"/>
                <a:gd name="connsiteY3" fmla="*/ 0 h 61797"/>
                <a:gd name="connsiteX4" fmla="*/ 48301 w 48301"/>
                <a:gd name="connsiteY4" fmla="*/ 61797 h 61797"/>
                <a:gd name="connsiteX5" fmla="*/ 46454 w 48301"/>
                <a:gd name="connsiteY5" fmla="*/ 61797 h 61797"/>
                <a:gd name="connsiteX6" fmla="*/ 4783 w 48301"/>
                <a:gd name="connsiteY6" fmla="*/ 10749 h 61797"/>
                <a:gd name="connsiteX7" fmla="*/ 4783 w 48301"/>
                <a:gd name="connsiteY7" fmla="*/ 61797 h 61797"/>
                <a:gd name="connsiteX8" fmla="*/ 0 w 48301"/>
                <a:gd name="connsiteY8" fmla="*/ 61797 h 61797"/>
                <a:gd name="connsiteX9" fmla="*/ 0 w 48301"/>
                <a:gd name="connsiteY9" fmla="*/ 0 h 61797"/>
                <a:gd name="connsiteX10" fmla="*/ 2036 w 48301"/>
                <a:gd name="connsiteY10" fmla="*/ 0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01" h="61797">
                  <a:moveTo>
                    <a:pt x="2036" y="0"/>
                  </a:moveTo>
                  <a:lnTo>
                    <a:pt x="43613" y="51143"/>
                  </a:lnTo>
                  <a:lnTo>
                    <a:pt x="43613" y="0"/>
                  </a:lnTo>
                  <a:lnTo>
                    <a:pt x="48301" y="0"/>
                  </a:lnTo>
                  <a:lnTo>
                    <a:pt x="48301" y="61797"/>
                  </a:lnTo>
                  <a:lnTo>
                    <a:pt x="46454" y="61797"/>
                  </a:lnTo>
                  <a:lnTo>
                    <a:pt x="4783" y="10749"/>
                  </a:lnTo>
                  <a:lnTo>
                    <a:pt x="4783" y="61797"/>
                  </a:lnTo>
                  <a:lnTo>
                    <a:pt x="0" y="61797"/>
                  </a:lnTo>
                  <a:lnTo>
                    <a:pt x="0" y="0"/>
                  </a:lnTo>
                  <a:lnTo>
                    <a:pt x="2036"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3" name="Freeform 32">
              <a:extLst>
                <a:ext uri="{FF2B5EF4-FFF2-40B4-BE49-F238E27FC236}">
                  <a16:creationId xmlns:a16="http://schemas.microsoft.com/office/drawing/2014/main" id="{54B26BEC-DA9E-A4E8-B495-EA83743A1051}"/>
                </a:ext>
              </a:extLst>
            </p:cNvPr>
            <p:cNvSpPr/>
            <p:nvPr/>
          </p:nvSpPr>
          <p:spPr>
            <a:xfrm>
              <a:off x="494820" y="6810626"/>
              <a:ext cx="55168" cy="63502"/>
            </a:xfrm>
            <a:custGeom>
              <a:avLst/>
              <a:gdLst>
                <a:gd name="connsiteX0" fmla="*/ 51711 w 55168"/>
                <a:gd name="connsiteY0" fmla="*/ 12265 h 63502"/>
                <a:gd name="connsiteX1" fmla="*/ 31822 w 55168"/>
                <a:gd name="connsiteY1" fmla="*/ 4309 h 63502"/>
                <a:gd name="connsiteX2" fmla="*/ 4546 w 55168"/>
                <a:gd name="connsiteY2" fmla="*/ 31869 h 63502"/>
                <a:gd name="connsiteX3" fmla="*/ 31822 w 55168"/>
                <a:gd name="connsiteY3" fmla="*/ 58956 h 63502"/>
                <a:gd name="connsiteX4" fmla="*/ 50622 w 55168"/>
                <a:gd name="connsiteY4" fmla="*/ 51806 h 63502"/>
                <a:gd name="connsiteX5" fmla="*/ 50622 w 55168"/>
                <a:gd name="connsiteY5" fmla="*/ 34474 h 63502"/>
                <a:gd name="connsiteX6" fmla="*/ 29123 w 55168"/>
                <a:gd name="connsiteY6" fmla="*/ 34474 h 63502"/>
                <a:gd name="connsiteX7" fmla="*/ 29123 w 55168"/>
                <a:gd name="connsiteY7" fmla="*/ 30307 h 63502"/>
                <a:gd name="connsiteX8" fmla="*/ 55168 w 55168"/>
                <a:gd name="connsiteY8" fmla="*/ 30307 h 63502"/>
                <a:gd name="connsiteX9" fmla="*/ 55168 w 55168"/>
                <a:gd name="connsiteY9" fmla="*/ 53510 h 63502"/>
                <a:gd name="connsiteX10" fmla="*/ 31870 w 55168"/>
                <a:gd name="connsiteY10" fmla="*/ 63502 h 63502"/>
                <a:gd name="connsiteX11" fmla="*/ 1 w 55168"/>
                <a:gd name="connsiteY11" fmla="*/ 31964 h 63502"/>
                <a:gd name="connsiteX12" fmla="*/ 31870 w 55168"/>
                <a:gd name="connsiteY12" fmla="*/ 0 h 63502"/>
                <a:gd name="connsiteX13" fmla="*/ 54458 w 55168"/>
                <a:gd name="connsiteY13" fmla="*/ 9281 h 63502"/>
                <a:gd name="connsiteX14" fmla="*/ 51711 w 55168"/>
                <a:gd name="connsiteY14" fmla="*/ 12265 h 6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168" h="63502">
                  <a:moveTo>
                    <a:pt x="51711" y="12265"/>
                  </a:moveTo>
                  <a:cubicBezTo>
                    <a:pt x="46313" y="6961"/>
                    <a:pt x="38831" y="4309"/>
                    <a:pt x="31822" y="4309"/>
                  </a:cubicBezTo>
                  <a:cubicBezTo>
                    <a:pt x="13733" y="4309"/>
                    <a:pt x="4452" y="17568"/>
                    <a:pt x="4546" y="31869"/>
                  </a:cubicBezTo>
                  <a:cubicBezTo>
                    <a:pt x="4546" y="46455"/>
                    <a:pt x="13828" y="58956"/>
                    <a:pt x="31822" y="58956"/>
                  </a:cubicBezTo>
                  <a:cubicBezTo>
                    <a:pt x="38452" y="58956"/>
                    <a:pt x="45318" y="56683"/>
                    <a:pt x="50622" y="51806"/>
                  </a:cubicBezTo>
                  <a:lnTo>
                    <a:pt x="50622" y="34474"/>
                  </a:lnTo>
                  <a:lnTo>
                    <a:pt x="29123" y="34474"/>
                  </a:lnTo>
                  <a:lnTo>
                    <a:pt x="29123" y="30307"/>
                  </a:lnTo>
                  <a:lnTo>
                    <a:pt x="55168" y="30307"/>
                  </a:lnTo>
                  <a:lnTo>
                    <a:pt x="55168" y="53510"/>
                  </a:lnTo>
                  <a:cubicBezTo>
                    <a:pt x="48728" y="59951"/>
                    <a:pt x="41056" y="63502"/>
                    <a:pt x="31870" y="63502"/>
                  </a:cubicBezTo>
                  <a:cubicBezTo>
                    <a:pt x="10845" y="63502"/>
                    <a:pt x="1" y="48822"/>
                    <a:pt x="1" y="31964"/>
                  </a:cubicBezTo>
                  <a:cubicBezTo>
                    <a:pt x="-94" y="12644"/>
                    <a:pt x="13070" y="0"/>
                    <a:pt x="31870" y="0"/>
                  </a:cubicBezTo>
                  <a:cubicBezTo>
                    <a:pt x="40015" y="0"/>
                    <a:pt x="48207" y="3078"/>
                    <a:pt x="54458" y="9281"/>
                  </a:cubicBezTo>
                  <a:lnTo>
                    <a:pt x="51711" y="12265"/>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4" name="Freeform 33">
              <a:extLst>
                <a:ext uri="{FF2B5EF4-FFF2-40B4-BE49-F238E27FC236}">
                  <a16:creationId xmlns:a16="http://schemas.microsoft.com/office/drawing/2014/main" id="{D9E9AFD0-C0FD-DCE4-DBB9-0CED1C35159A}"/>
                </a:ext>
              </a:extLst>
            </p:cNvPr>
            <p:cNvSpPr/>
            <p:nvPr/>
          </p:nvSpPr>
          <p:spPr>
            <a:xfrm>
              <a:off x="565094" y="6809348"/>
              <a:ext cx="63504" cy="64449"/>
            </a:xfrm>
            <a:custGeom>
              <a:avLst/>
              <a:gdLst>
                <a:gd name="connsiteX0" fmla="*/ 63502 w 63504"/>
                <a:gd name="connsiteY0" fmla="*/ 32485 h 64449"/>
                <a:gd name="connsiteX1" fmla="*/ 31775 w 63504"/>
                <a:gd name="connsiteY1" fmla="*/ 64449 h 64449"/>
                <a:gd name="connsiteX2" fmla="*/ 0 w 63504"/>
                <a:gd name="connsiteY2" fmla="*/ 32580 h 64449"/>
                <a:gd name="connsiteX3" fmla="*/ 31775 w 63504"/>
                <a:gd name="connsiteY3" fmla="*/ 0 h 64449"/>
                <a:gd name="connsiteX4" fmla="*/ 63502 w 63504"/>
                <a:gd name="connsiteY4" fmla="*/ 32485 h 64449"/>
                <a:gd name="connsiteX5" fmla="*/ 11460 w 63504"/>
                <a:gd name="connsiteY5" fmla="*/ 32769 h 64449"/>
                <a:gd name="connsiteX6" fmla="*/ 31775 w 63504"/>
                <a:gd name="connsiteY6" fmla="*/ 53795 h 64449"/>
                <a:gd name="connsiteX7" fmla="*/ 51995 w 63504"/>
                <a:gd name="connsiteY7" fmla="*/ 32675 h 64449"/>
                <a:gd name="connsiteX8" fmla="*/ 31775 w 63504"/>
                <a:gd name="connsiteY8" fmla="*/ 10607 h 64449"/>
                <a:gd name="connsiteX9" fmla="*/ 11460 w 63504"/>
                <a:gd name="connsiteY9" fmla="*/ 32769 h 6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04" h="64449">
                  <a:moveTo>
                    <a:pt x="63502" y="32485"/>
                  </a:moveTo>
                  <a:cubicBezTo>
                    <a:pt x="63312" y="48491"/>
                    <a:pt x="53510" y="64449"/>
                    <a:pt x="31775" y="64449"/>
                  </a:cubicBezTo>
                  <a:cubicBezTo>
                    <a:pt x="10039" y="64449"/>
                    <a:pt x="0" y="48822"/>
                    <a:pt x="0" y="32580"/>
                  </a:cubicBezTo>
                  <a:cubicBezTo>
                    <a:pt x="0" y="16337"/>
                    <a:pt x="10418" y="0"/>
                    <a:pt x="31775" y="0"/>
                  </a:cubicBezTo>
                  <a:cubicBezTo>
                    <a:pt x="53084" y="0"/>
                    <a:pt x="63691" y="16337"/>
                    <a:pt x="63502" y="32485"/>
                  </a:cubicBezTo>
                  <a:close/>
                  <a:moveTo>
                    <a:pt x="11460" y="32769"/>
                  </a:moveTo>
                  <a:cubicBezTo>
                    <a:pt x="11744" y="42903"/>
                    <a:pt x="17190" y="53795"/>
                    <a:pt x="31775" y="53795"/>
                  </a:cubicBezTo>
                  <a:cubicBezTo>
                    <a:pt x="46360" y="53795"/>
                    <a:pt x="51805" y="42856"/>
                    <a:pt x="51995" y="32675"/>
                  </a:cubicBezTo>
                  <a:cubicBezTo>
                    <a:pt x="52184" y="22257"/>
                    <a:pt x="46360" y="10607"/>
                    <a:pt x="31775" y="10607"/>
                  </a:cubicBezTo>
                  <a:cubicBezTo>
                    <a:pt x="17190" y="10607"/>
                    <a:pt x="11223" y="22351"/>
                    <a:pt x="11460" y="32769"/>
                  </a:cubicBez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5" name="Freeform 34">
              <a:extLst>
                <a:ext uri="{FF2B5EF4-FFF2-40B4-BE49-F238E27FC236}">
                  <a16:creationId xmlns:a16="http://schemas.microsoft.com/office/drawing/2014/main" id="{E8760AA1-E29F-2188-1BB3-8881263C4506}"/>
                </a:ext>
              </a:extLst>
            </p:cNvPr>
            <p:cNvSpPr/>
            <p:nvPr/>
          </p:nvSpPr>
          <p:spPr>
            <a:xfrm>
              <a:off x="638019" y="6810484"/>
              <a:ext cx="51379" cy="61986"/>
            </a:xfrm>
            <a:custGeom>
              <a:avLst/>
              <a:gdLst>
                <a:gd name="connsiteX0" fmla="*/ 39730 w 51379"/>
                <a:gd name="connsiteY0" fmla="*/ 0 h 61986"/>
                <a:gd name="connsiteX1" fmla="*/ 51379 w 51379"/>
                <a:gd name="connsiteY1" fmla="*/ 0 h 61986"/>
                <a:gd name="connsiteX2" fmla="*/ 51379 w 51379"/>
                <a:gd name="connsiteY2" fmla="*/ 61892 h 61986"/>
                <a:gd name="connsiteX3" fmla="*/ 44134 w 51379"/>
                <a:gd name="connsiteY3" fmla="*/ 61892 h 61986"/>
                <a:gd name="connsiteX4" fmla="*/ 44134 w 51379"/>
                <a:gd name="connsiteY4" fmla="*/ 61987 h 61986"/>
                <a:gd name="connsiteX5" fmla="*/ 11649 w 51379"/>
                <a:gd name="connsiteY5" fmla="*/ 20220 h 61986"/>
                <a:gd name="connsiteX6" fmla="*/ 11649 w 51379"/>
                <a:gd name="connsiteY6" fmla="*/ 61892 h 61986"/>
                <a:gd name="connsiteX7" fmla="*/ 0 w 51379"/>
                <a:gd name="connsiteY7" fmla="*/ 61892 h 61986"/>
                <a:gd name="connsiteX8" fmla="*/ 0 w 51379"/>
                <a:gd name="connsiteY8" fmla="*/ 95 h 61986"/>
                <a:gd name="connsiteX9" fmla="*/ 9471 w 51379"/>
                <a:gd name="connsiteY9" fmla="*/ 95 h 61986"/>
                <a:gd name="connsiteX10" fmla="*/ 39777 w 51379"/>
                <a:gd name="connsiteY10" fmla="*/ 38404 h 61986"/>
                <a:gd name="connsiteX11" fmla="*/ 39777 w 51379"/>
                <a:gd name="connsiteY11" fmla="*/ 0 h 6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379" h="61986">
                  <a:moveTo>
                    <a:pt x="39730" y="0"/>
                  </a:moveTo>
                  <a:lnTo>
                    <a:pt x="51379" y="0"/>
                  </a:lnTo>
                  <a:lnTo>
                    <a:pt x="51379" y="61892"/>
                  </a:lnTo>
                  <a:lnTo>
                    <a:pt x="44134" y="61892"/>
                  </a:lnTo>
                  <a:lnTo>
                    <a:pt x="44134" y="61987"/>
                  </a:lnTo>
                  <a:lnTo>
                    <a:pt x="11649" y="20220"/>
                  </a:lnTo>
                  <a:lnTo>
                    <a:pt x="11649" y="61892"/>
                  </a:lnTo>
                  <a:lnTo>
                    <a:pt x="0" y="61892"/>
                  </a:lnTo>
                  <a:lnTo>
                    <a:pt x="0" y="95"/>
                  </a:lnTo>
                  <a:lnTo>
                    <a:pt x="9471" y="95"/>
                  </a:lnTo>
                  <a:lnTo>
                    <a:pt x="39777" y="38404"/>
                  </a:lnTo>
                  <a:lnTo>
                    <a:pt x="39777" y="0"/>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6" name="Freeform 35">
              <a:extLst>
                <a:ext uri="{FF2B5EF4-FFF2-40B4-BE49-F238E27FC236}">
                  <a16:creationId xmlns:a16="http://schemas.microsoft.com/office/drawing/2014/main" id="{F86F2C48-9195-F884-5097-483F2FDF0756}"/>
                </a:ext>
              </a:extLst>
            </p:cNvPr>
            <p:cNvSpPr/>
            <p:nvPr/>
          </p:nvSpPr>
          <p:spPr>
            <a:xfrm>
              <a:off x="699958" y="6810579"/>
              <a:ext cx="46264" cy="61844"/>
            </a:xfrm>
            <a:custGeom>
              <a:avLst/>
              <a:gdLst>
                <a:gd name="connsiteX0" fmla="*/ 46265 w 46264"/>
                <a:gd name="connsiteY0" fmla="*/ 61845 h 61844"/>
                <a:gd name="connsiteX1" fmla="*/ 0 w 46264"/>
                <a:gd name="connsiteY1" fmla="*/ 61845 h 61844"/>
                <a:gd name="connsiteX2" fmla="*/ 0 w 46264"/>
                <a:gd name="connsiteY2" fmla="*/ 0 h 61844"/>
                <a:gd name="connsiteX3" fmla="*/ 46265 w 46264"/>
                <a:gd name="connsiteY3" fmla="*/ 0 h 61844"/>
                <a:gd name="connsiteX4" fmla="*/ 46265 w 46264"/>
                <a:gd name="connsiteY4" fmla="*/ 11318 h 61844"/>
                <a:gd name="connsiteX5" fmla="*/ 11554 w 46264"/>
                <a:gd name="connsiteY5" fmla="*/ 11318 h 61844"/>
                <a:gd name="connsiteX6" fmla="*/ 11554 w 46264"/>
                <a:gd name="connsiteY6" fmla="*/ 25524 h 61844"/>
                <a:gd name="connsiteX7" fmla="*/ 45034 w 46264"/>
                <a:gd name="connsiteY7" fmla="*/ 25524 h 61844"/>
                <a:gd name="connsiteX8" fmla="*/ 45034 w 46264"/>
                <a:gd name="connsiteY8" fmla="*/ 36368 h 61844"/>
                <a:gd name="connsiteX9" fmla="*/ 11554 w 46264"/>
                <a:gd name="connsiteY9" fmla="*/ 36368 h 61844"/>
                <a:gd name="connsiteX10" fmla="*/ 11554 w 46264"/>
                <a:gd name="connsiteY10" fmla="*/ 50338 h 61844"/>
                <a:gd name="connsiteX11" fmla="*/ 46265 w 46264"/>
                <a:gd name="connsiteY11" fmla="*/ 50338 h 61844"/>
                <a:gd name="connsiteX12" fmla="*/ 46265 w 46264"/>
                <a:gd name="connsiteY12" fmla="*/ 61845 h 6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264" h="61844">
                  <a:moveTo>
                    <a:pt x="46265" y="61845"/>
                  </a:moveTo>
                  <a:lnTo>
                    <a:pt x="0" y="61845"/>
                  </a:lnTo>
                  <a:cubicBezTo>
                    <a:pt x="0" y="41246"/>
                    <a:pt x="0" y="20599"/>
                    <a:pt x="0" y="0"/>
                  </a:cubicBezTo>
                  <a:lnTo>
                    <a:pt x="46265" y="0"/>
                  </a:lnTo>
                  <a:lnTo>
                    <a:pt x="46265" y="11318"/>
                  </a:lnTo>
                  <a:lnTo>
                    <a:pt x="11554" y="11318"/>
                  </a:lnTo>
                  <a:lnTo>
                    <a:pt x="11554" y="25524"/>
                  </a:lnTo>
                  <a:lnTo>
                    <a:pt x="45034" y="25524"/>
                  </a:lnTo>
                  <a:lnTo>
                    <a:pt x="45034" y="36368"/>
                  </a:lnTo>
                  <a:lnTo>
                    <a:pt x="11554" y="36368"/>
                  </a:lnTo>
                  <a:lnTo>
                    <a:pt x="11554" y="50338"/>
                  </a:lnTo>
                  <a:lnTo>
                    <a:pt x="46265" y="50338"/>
                  </a:lnTo>
                  <a:lnTo>
                    <a:pt x="46265" y="61845"/>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7" name="Freeform 36">
              <a:extLst>
                <a:ext uri="{FF2B5EF4-FFF2-40B4-BE49-F238E27FC236}">
                  <a16:creationId xmlns:a16="http://schemas.microsoft.com/office/drawing/2014/main" id="{60AA74B8-5938-8C45-8445-0C79A02C3E35}"/>
                </a:ext>
              </a:extLst>
            </p:cNvPr>
            <p:cNvSpPr/>
            <p:nvPr/>
          </p:nvSpPr>
          <p:spPr>
            <a:xfrm>
              <a:off x="747644" y="6800634"/>
              <a:ext cx="15390" cy="20457"/>
            </a:xfrm>
            <a:custGeom>
              <a:avLst/>
              <a:gdLst>
                <a:gd name="connsiteX0" fmla="*/ 9376 w 15390"/>
                <a:gd name="connsiteY0" fmla="*/ 20457 h 20457"/>
                <a:gd name="connsiteX1" fmla="*/ 6014 w 15390"/>
                <a:gd name="connsiteY1" fmla="*/ 20457 h 20457"/>
                <a:gd name="connsiteX2" fmla="*/ 6014 w 15390"/>
                <a:gd name="connsiteY2" fmla="*/ 2889 h 20457"/>
                <a:gd name="connsiteX3" fmla="*/ 0 w 15390"/>
                <a:gd name="connsiteY3" fmla="*/ 2889 h 20457"/>
                <a:gd name="connsiteX4" fmla="*/ 0 w 15390"/>
                <a:gd name="connsiteY4" fmla="*/ 0 h 20457"/>
                <a:gd name="connsiteX5" fmla="*/ 15390 w 15390"/>
                <a:gd name="connsiteY5" fmla="*/ 0 h 20457"/>
                <a:gd name="connsiteX6" fmla="*/ 15390 w 15390"/>
                <a:gd name="connsiteY6" fmla="*/ 2889 h 20457"/>
                <a:gd name="connsiteX7" fmla="*/ 9376 w 15390"/>
                <a:gd name="connsiteY7" fmla="*/ 2889 h 20457"/>
                <a:gd name="connsiteX8" fmla="*/ 9376 w 15390"/>
                <a:gd name="connsiteY8" fmla="*/ 20457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90" h="20457">
                  <a:moveTo>
                    <a:pt x="9376" y="20457"/>
                  </a:moveTo>
                  <a:lnTo>
                    <a:pt x="6014" y="20457"/>
                  </a:lnTo>
                  <a:lnTo>
                    <a:pt x="6014" y="2889"/>
                  </a:lnTo>
                  <a:lnTo>
                    <a:pt x="0" y="2889"/>
                  </a:lnTo>
                  <a:lnTo>
                    <a:pt x="0" y="0"/>
                  </a:lnTo>
                  <a:lnTo>
                    <a:pt x="15390" y="0"/>
                  </a:lnTo>
                  <a:lnTo>
                    <a:pt x="15390" y="2889"/>
                  </a:lnTo>
                  <a:lnTo>
                    <a:pt x="9376" y="2889"/>
                  </a:lnTo>
                  <a:lnTo>
                    <a:pt x="9376" y="2045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8" name="Freeform 37">
              <a:extLst>
                <a:ext uri="{FF2B5EF4-FFF2-40B4-BE49-F238E27FC236}">
                  <a16:creationId xmlns:a16="http://schemas.microsoft.com/office/drawing/2014/main" id="{EACDAAB3-EE0D-A9F6-2699-C493021CB0C1}"/>
                </a:ext>
              </a:extLst>
            </p:cNvPr>
            <p:cNvSpPr/>
            <p:nvPr/>
          </p:nvSpPr>
          <p:spPr>
            <a:xfrm>
              <a:off x="766206" y="6800634"/>
              <a:ext cx="21119" cy="20457"/>
            </a:xfrm>
            <a:custGeom>
              <a:avLst/>
              <a:gdLst>
                <a:gd name="connsiteX0" fmla="*/ 8808 w 21119"/>
                <a:gd name="connsiteY0" fmla="*/ 20457 h 20457"/>
                <a:gd name="connsiteX1" fmla="*/ 2889 w 21119"/>
                <a:gd name="connsiteY1" fmla="*/ 3362 h 20457"/>
                <a:gd name="connsiteX2" fmla="*/ 2794 w 21119"/>
                <a:gd name="connsiteY2" fmla="*/ 3362 h 20457"/>
                <a:gd name="connsiteX3" fmla="*/ 3031 w 21119"/>
                <a:gd name="connsiteY3" fmla="*/ 10513 h 20457"/>
                <a:gd name="connsiteX4" fmla="*/ 3031 w 21119"/>
                <a:gd name="connsiteY4" fmla="*/ 20457 h 20457"/>
                <a:gd name="connsiteX5" fmla="*/ 0 w 21119"/>
                <a:gd name="connsiteY5" fmla="*/ 20457 h 20457"/>
                <a:gd name="connsiteX6" fmla="*/ 0 w 21119"/>
                <a:gd name="connsiteY6" fmla="*/ 0 h 20457"/>
                <a:gd name="connsiteX7" fmla="*/ 4735 w 21119"/>
                <a:gd name="connsiteY7" fmla="*/ 0 h 20457"/>
                <a:gd name="connsiteX8" fmla="*/ 10418 w 21119"/>
                <a:gd name="connsiteY8" fmla="*/ 16290 h 20457"/>
                <a:gd name="connsiteX9" fmla="*/ 10513 w 21119"/>
                <a:gd name="connsiteY9" fmla="*/ 16290 h 20457"/>
                <a:gd name="connsiteX10" fmla="*/ 16385 w 21119"/>
                <a:gd name="connsiteY10" fmla="*/ 0 h 20457"/>
                <a:gd name="connsiteX11" fmla="*/ 21120 w 21119"/>
                <a:gd name="connsiteY11" fmla="*/ 0 h 20457"/>
                <a:gd name="connsiteX12" fmla="*/ 21120 w 21119"/>
                <a:gd name="connsiteY12" fmla="*/ 20457 h 20457"/>
                <a:gd name="connsiteX13" fmla="*/ 17900 w 21119"/>
                <a:gd name="connsiteY13" fmla="*/ 20457 h 20457"/>
                <a:gd name="connsiteX14" fmla="*/ 17900 w 21119"/>
                <a:gd name="connsiteY14" fmla="*/ 10323 h 20457"/>
                <a:gd name="connsiteX15" fmla="*/ 17995 w 21119"/>
                <a:gd name="connsiteY15" fmla="*/ 6345 h 20457"/>
                <a:gd name="connsiteX16" fmla="*/ 18137 w 21119"/>
                <a:gd name="connsiteY16" fmla="*/ 3362 h 20457"/>
                <a:gd name="connsiteX17" fmla="*/ 18042 w 21119"/>
                <a:gd name="connsiteY17" fmla="*/ 3362 h 20457"/>
                <a:gd name="connsiteX18" fmla="*/ 11886 w 21119"/>
                <a:gd name="connsiteY18" fmla="*/ 20410 h 20457"/>
                <a:gd name="connsiteX19" fmla="*/ 8808 w 21119"/>
                <a:gd name="connsiteY19" fmla="*/ 20410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19" h="20457">
                  <a:moveTo>
                    <a:pt x="8808" y="20457"/>
                  </a:moveTo>
                  <a:lnTo>
                    <a:pt x="2889" y="3362"/>
                  </a:lnTo>
                  <a:lnTo>
                    <a:pt x="2794" y="3362"/>
                  </a:lnTo>
                  <a:cubicBezTo>
                    <a:pt x="2936" y="5919"/>
                    <a:pt x="3031" y="8287"/>
                    <a:pt x="3031" y="10513"/>
                  </a:cubicBezTo>
                  <a:lnTo>
                    <a:pt x="3031" y="20457"/>
                  </a:lnTo>
                  <a:lnTo>
                    <a:pt x="0" y="20457"/>
                  </a:lnTo>
                  <a:lnTo>
                    <a:pt x="0" y="0"/>
                  </a:lnTo>
                  <a:lnTo>
                    <a:pt x="4735" y="0"/>
                  </a:lnTo>
                  <a:lnTo>
                    <a:pt x="10418" y="16290"/>
                  </a:lnTo>
                  <a:lnTo>
                    <a:pt x="10513" y="16290"/>
                  </a:lnTo>
                  <a:lnTo>
                    <a:pt x="16385" y="0"/>
                  </a:lnTo>
                  <a:lnTo>
                    <a:pt x="21120" y="0"/>
                  </a:lnTo>
                  <a:lnTo>
                    <a:pt x="21120" y="20457"/>
                  </a:lnTo>
                  <a:lnTo>
                    <a:pt x="17900" y="20457"/>
                  </a:lnTo>
                  <a:lnTo>
                    <a:pt x="17900" y="10323"/>
                  </a:lnTo>
                  <a:cubicBezTo>
                    <a:pt x="17900" y="9329"/>
                    <a:pt x="17947" y="8003"/>
                    <a:pt x="17995" y="6345"/>
                  </a:cubicBezTo>
                  <a:cubicBezTo>
                    <a:pt x="18042" y="4735"/>
                    <a:pt x="18089" y="3741"/>
                    <a:pt x="18137" y="3362"/>
                  </a:cubicBezTo>
                  <a:lnTo>
                    <a:pt x="18042" y="3362"/>
                  </a:lnTo>
                  <a:lnTo>
                    <a:pt x="11886" y="20410"/>
                  </a:lnTo>
                  <a:lnTo>
                    <a:pt x="8808" y="2041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1309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762363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grpSp>
        <p:nvGrpSpPr>
          <p:cNvPr id="53" name="Group 52">
            <a:extLst>
              <a:ext uri="{FF2B5EF4-FFF2-40B4-BE49-F238E27FC236}">
                <a16:creationId xmlns:a16="http://schemas.microsoft.com/office/drawing/2014/main" id="{7255F6E5-4D6B-9BF7-DFB7-A5069FF04794}"/>
              </a:ext>
            </a:extLst>
          </p:cNvPr>
          <p:cNvGrpSpPr/>
          <p:nvPr/>
        </p:nvGrpSpPr>
        <p:grpSpPr>
          <a:xfrm>
            <a:off x="2337" y="4972051"/>
            <a:ext cx="544631" cy="177437"/>
            <a:chOff x="61151" y="6718048"/>
            <a:chExt cx="726174" cy="236582"/>
          </a:xfrm>
        </p:grpSpPr>
        <p:sp>
          <p:nvSpPr>
            <p:cNvPr id="54" name="Freeform 18">
              <a:extLst>
                <a:ext uri="{FF2B5EF4-FFF2-40B4-BE49-F238E27FC236}">
                  <a16:creationId xmlns:a16="http://schemas.microsoft.com/office/drawing/2014/main" id="{C4A59211-18BA-3FE2-0751-AB90684A9E58}"/>
                </a:ext>
              </a:extLst>
            </p:cNvPr>
            <p:cNvSpPr/>
            <p:nvPr/>
          </p:nvSpPr>
          <p:spPr>
            <a:xfrm>
              <a:off x="125600" y="6869014"/>
              <a:ext cx="38735" cy="66769"/>
            </a:xfrm>
            <a:custGeom>
              <a:avLst/>
              <a:gdLst>
                <a:gd name="connsiteX0" fmla="*/ 95 w 38735"/>
                <a:gd name="connsiteY0" fmla="*/ 0 h 66769"/>
                <a:gd name="connsiteX1" fmla="*/ 10465 w 38735"/>
                <a:gd name="connsiteY1" fmla="*/ 5967 h 66769"/>
                <a:gd name="connsiteX2" fmla="*/ 37268 w 38735"/>
                <a:gd name="connsiteY2" fmla="*/ 21452 h 66769"/>
                <a:gd name="connsiteX3" fmla="*/ 38736 w 38735"/>
                <a:gd name="connsiteY3" fmla="*/ 23488 h 66769"/>
                <a:gd name="connsiteX4" fmla="*/ 38688 w 38735"/>
                <a:gd name="connsiteY4" fmla="*/ 65775 h 66769"/>
                <a:gd name="connsiteX5" fmla="*/ 38641 w 38735"/>
                <a:gd name="connsiteY5" fmla="*/ 66770 h 66769"/>
                <a:gd name="connsiteX6" fmla="*/ 37457 w 38735"/>
                <a:gd name="connsiteY6" fmla="*/ 66201 h 66769"/>
                <a:gd name="connsiteX7" fmla="*/ 1042 w 38735"/>
                <a:gd name="connsiteY7" fmla="*/ 45129 h 66769"/>
                <a:gd name="connsiteX8" fmla="*/ 47 w 38735"/>
                <a:gd name="connsiteY8" fmla="*/ 43566 h 66769"/>
                <a:gd name="connsiteX9" fmla="*/ 0 w 38735"/>
                <a:gd name="connsiteY9" fmla="*/ 805 h 66769"/>
                <a:gd name="connsiteX10" fmla="*/ 95 w 38735"/>
                <a:gd name="connsiteY10" fmla="*/ 0 h 6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35" h="66769">
                  <a:moveTo>
                    <a:pt x="95" y="0"/>
                  </a:moveTo>
                  <a:cubicBezTo>
                    <a:pt x="3694" y="2084"/>
                    <a:pt x="7103" y="4025"/>
                    <a:pt x="10465" y="5967"/>
                  </a:cubicBezTo>
                  <a:cubicBezTo>
                    <a:pt x="19415" y="11128"/>
                    <a:pt x="28318" y="16290"/>
                    <a:pt x="37268" y="21452"/>
                  </a:cubicBezTo>
                  <a:cubicBezTo>
                    <a:pt x="38073" y="21925"/>
                    <a:pt x="38736" y="22304"/>
                    <a:pt x="38736" y="23488"/>
                  </a:cubicBezTo>
                  <a:cubicBezTo>
                    <a:pt x="38688" y="37599"/>
                    <a:pt x="38688" y="51664"/>
                    <a:pt x="38688" y="65775"/>
                  </a:cubicBezTo>
                  <a:cubicBezTo>
                    <a:pt x="38688" y="66059"/>
                    <a:pt x="38641" y="66296"/>
                    <a:pt x="38641" y="66770"/>
                  </a:cubicBezTo>
                  <a:cubicBezTo>
                    <a:pt x="38167" y="66580"/>
                    <a:pt x="37789" y="66391"/>
                    <a:pt x="37457" y="66201"/>
                  </a:cubicBezTo>
                  <a:cubicBezTo>
                    <a:pt x="25287" y="59193"/>
                    <a:pt x="13164" y="52185"/>
                    <a:pt x="1042" y="45129"/>
                  </a:cubicBezTo>
                  <a:cubicBezTo>
                    <a:pt x="568" y="44845"/>
                    <a:pt x="47" y="44087"/>
                    <a:pt x="47" y="43566"/>
                  </a:cubicBezTo>
                  <a:cubicBezTo>
                    <a:pt x="0" y="29312"/>
                    <a:pt x="0" y="15059"/>
                    <a:pt x="0" y="805"/>
                  </a:cubicBezTo>
                  <a:cubicBezTo>
                    <a:pt x="0" y="663"/>
                    <a:pt x="47" y="474"/>
                    <a:pt x="95"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55" name="Freeform 19">
              <a:extLst>
                <a:ext uri="{FF2B5EF4-FFF2-40B4-BE49-F238E27FC236}">
                  <a16:creationId xmlns:a16="http://schemas.microsoft.com/office/drawing/2014/main" id="{8C29DF29-4F2A-EFFC-EA9C-2D094203D536}"/>
                </a:ext>
              </a:extLst>
            </p:cNvPr>
            <p:cNvSpPr/>
            <p:nvPr/>
          </p:nvSpPr>
          <p:spPr>
            <a:xfrm>
              <a:off x="169403" y="6869061"/>
              <a:ext cx="38688" cy="66816"/>
            </a:xfrm>
            <a:custGeom>
              <a:avLst/>
              <a:gdLst>
                <a:gd name="connsiteX0" fmla="*/ 38641 w 38688"/>
                <a:gd name="connsiteY0" fmla="*/ 0 h 66816"/>
                <a:gd name="connsiteX1" fmla="*/ 38641 w 38688"/>
                <a:gd name="connsiteY1" fmla="*/ 1847 h 66816"/>
                <a:gd name="connsiteX2" fmla="*/ 38688 w 38688"/>
                <a:gd name="connsiteY2" fmla="*/ 42998 h 66816"/>
                <a:gd name="connsiteX3" fmla="*/ 37268 w 38688"/>
                <a:gd name="connsiteY3" fmla="*/ 45413 h 66816"/>
                <a:gd name="connsiteX4" fmla="*/ 1231 w 38688"/>
                <a:gd name="connsiteY4" fmla="*/ 66201 h 66816"/>
                <a:gd name="connsiteX5" fmla="*/ 95 w 38688"/>
                <a:gd name="connsiteY5" fmla="*/ 66817 h 66816"/>
                <a:gd name="connsiteX6" fmla="*/ 0 w 38688"/>
                <a:gd name="connsiteY6" fmla="*/ 65112 h 66816"/>
                <a:gd name="connsiteX7" fmla="*/ 0 w 38688"/>
                <a:gd name="connsiteY7" fmla="*/ 23772 h 66816"/>
                <a:gd name="connsiteX8" fmla="*/ 1137 w 38688"/>
                <a:gd name="connsiteY8" fmla="*/ 21546 h 66816"/>
                <a:gd name="connsiteX9" fmla="*/ 36794 w 38688"/>
                <a:gd name="connsiteY9" fmla="*/ 1042 h 66816"/>
                <a:gd name="connsiteX10" fmla="*/ 38641 w 38688"/>
                <a:gd name="connsiteY10" fmla="*/ 0 h 6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688" h="66816">
                  <a:moveTo>
                    <a:pt x="38641" y="0"/>
                  </a:moveTo>
                  <a:cubicBezTo>
                    <a:pt x="38641" y="758"/>
                    <a:pt x="38641" y="1279"/>
                    <a:pt x="38641" y="1847"/>
                  </a:cubicBezTo>
                  <a:cubicBezTo>
                    <a:pt x="38641" y="15580"/>
                    <a:pt x="38641" y="29312"/>
                    <a:pt x="38688" y="42998"/>
                  </a:cubicBezTo>
                  <a:cubicBezTo>
                    <a:pt x="38688" y="44182"/>
                    <a:pt x="38309" y="44797"/>
                    <a:pt x="37268" y="45413"/>
                  </a:cubicBezTo>
                  <a:cubicBezTo>
                    <a:pt x="25240" y="52327"/>
                    <a:pt x="13212" y="59240"/>
                    <a:pt x="1231" y="66201"/>
                  </a:cubicBezTo>
                  <a:cubicBezTo>
                    <a:pt x="900" y="66391"/>
                    <a:pt x="568" y="66533"/>
                    <a:pt x="95" y="66817"/>
                  </a:cubicBezTo>
                  <a:cubicBezTo>
                    <a:pt x="47" y="66154"/>
                    <a:pt x="0" y="65633"/>
                    <a:pt x="0" y="65112"/>
                  </a:cubicBezTo>
                  <a:cubicBezTo>
                    <a:pt x="0" y="51332"/>
                    <a:pt x="0" y="37552"/>
                    <a:pt x="0" y="23772"/>
                  </a:cubicBezTo>
                  <a:cubicBezTo>
                    <a:pt x="0" y="22777"/>
                    <a:pt x="142" y="22114"/>
                    <a:pt x="1137" y="21546"/>
                  </a:cubicBezTo>
                  <a:cubicBezTo>
                    <a:pt x="13022" y="14727"/>
                    <a:pt x="24908" y="7861"/>
                    <a:pt x="36794" y="1042"/>
                  </a:cubicBezTo>
                  <a:cubicBezTo>
                    <a:pt x="37268" y="663"/>
                    <a:pt x="37836" y="379"/>
                    <a:pt x="38641"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56" name="Freeform 20">
              <a:extLst>
                <a:ext uri="{FF2B5EF4-FFF2-40B4-BE49-F238E27FC236}">
                  <a16:creationId xmlns:a16="http://schemas.microsoft.com/office/drawing/2014/main" id="{58C7D7CF-2D75-D424-50BD-8903AD586C1A}"/>
                </a:ext>
              </a:extLst>
            </p:cNvPr>
            <p:cNvSpPr/>
            <p:nvPr/>
          </p:nvSpPr>
          <p:spPr>
            <a:xfrm>
              <a:off x="128205" y="6842264"/>
              <a:ext cx="77187" cy="43964"/>
            </a:xfrm>
            <a:custGeom>
              <a:avLst/>
              <a:gdLst>
                <a:gd name="connsiteX0" fmla="*/ 0 w 77187"/>
                <a:gd name="connsiteY0" fmla="*/ 21873 h 43964"/>
                <a:gd name="connsiteX1" fmla="*/ 9897 w 77187"/>
                <a:gd name="connsiteY1" fmla="*/ 16096 h 43964"/>
                <a:gd name="connsiteX2" fmla="*/ 36699 w 77187"/>
                <a:gd name="connsiteY2" fmla="*/ 611 h 43964"/>
                <a:gd name="connsiteX3" fmla="*/ 40393 w 77187"/>
                <a:gd name="connsiteY3" fmla="*/ 564 h 43964"/>
                <a:gd name="connsiteX4" fmla="*/ 75388 w 77187"/>
                <a:gd name="connsiteY4" fmla="*/ 20831 h 43964"/>
                <a:gd name="connsiteX5" fmla="*/ 77187 w 77187"/>
                <a:gd name="connsiteY5" fmla="*/ 21968 h 43964"/>
                <a:gd name="connsiteX6" fmla="*/ 66106 w 77187"/>
                <a:gd name="connsiteY6" fmla="*/ 28408 h 43964"/>
                <a:gd name="connsiteX7" fmla="*/ 39872 w 77187"/>
                <a:gd name="connsiteY7" fmla="*/ 43561 h 43964"/>
                <a:gd name="connsiteX8" fmla="*/ 37220 w 77187"/>
                <a:gd name="connsiteY8" fmla="*/ 43514 h 43964"/>
                <a:gd name="connsiteX9" fmla="*/ 1515 w 77187"/>
                <a:gd name="connsiteY9" fmla="*/ 22867 h 43964"/>
                <a:gd name="connsiteX10" fmla="*/ 0 w 77187"/>
                <a:gd name="connsiteY10" fmla="*/ 21873 h 4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187" h="43964">
                  <a:moveTo>
                    <a:pt x="0" y="21873"/>
                  </a:moveTo>
                  <a:cubicBezTo>
                    <a:pt x="3410" y="19884"/>
                    <a:pt x="6677" y="17990"/>
                    <a:pt x="9897" y="16096"/>
                  </a:cubicBezTo>
                  <a:cubicBezTo>
                    <a:pt x="18847" y="10934"/>
                    <a:pt x="27797" y="5820"/>
                    <a:pt x="36699" y="611"/>
                  </a:cubicBezTo>
                  <a:cubicBezTo>
                    <a:pt x="38025" y="-147"/>
                    <a:pt x="38972" y="-241"/>
                    <a:pt x="40393" y="564"/>
                  </a:cubicBezTo>
                  <a:cubicBezTo>
                    <a:pt x="52042" y="7383"/>
                    <a:pt x="63739" y="14060"/>
                    <a:pt x="75388" y="20831"/>
                  </a:cubicBezTo>
                  <a:cubicBezTo>
                    <a:pt x="75956" y="21163"/>
                    <a:pt x="76477" y="21494"/>
                    <a:pt x="77187" y="21968"/>
                  </a:cubicBezTo>
                  <a:cubicBezTo>
                    <a:pt x="73352" y="24193"/>
                    <a:pt x="69705" y="26324"/>
                    <a:pt x="66106" y="28408"/>
                  </a:cubicBezTo>
                  <a:cubicBezTo>
                    <a:pt x="57346" y="33475"/>
                    <a:pt x="48585" y="38494"/>
                    <a:pt x="39872" y="43561"/>
                  </a:cubicBezTo>
                  <a:cubicBezTo>
                    <a:pt x="38878" y="44130"/>
                    <a:pt x="38215" y="44082"/>
                    <a:pt x="37220" y="43514"/>
                  </a:cubicBezTo>
                  <a:cubicBezTo>
                    <a:pt x="25334" y="36600"/>
                    <a:pt x="13401" y="29734"/>
                    <a:pt x="1515" y="22867"/>
                  </a:cubicBezTo>
                  <a:cubicBezTo>
                    <a:pt x="1089" y="22583"/>
                    <a:pt x="663" y="22252"/>
                    <a:pt x="0" y="21873"/>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57" name="Freeform 21">
              <a:extLst>
                <a:ext uri="{FF2B5EF4-FFF2-40B4-BE49-F238E27FC236}">
                  <a16:creationId xmlns:a16="http://schemas.microsoft.com/office/drawing/2014/main" id="{25DC3EF2-DEDC-B6EF-686D-9F9D99B5B245}"/>
                </a:ext>
              </a:extLst>
            </p:cNvPr>
            <p:cNvSpPr/>
            <p:nvPr/>
          </p:nvSpPr>
          <p:spPr>
            <a:xfrm>
              <a:off x="153811" y="6855216"/>
              <a:ext cx="27703" cy="16089"/>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Freeform 22">
              <a:extLst>
                <a:ext uri="{FF2B5EF4-FFF2-40B4-BE49-F238E27FC236}">
                  <a16:creationId xmlns:a16="http://schemas.microsoft.com/office/drawing/2014/main" id="{A96731E9-8209-3E5B-A834-4D0DD85390F0}"/>
                </a:ext>
              </a:extLst>
            </p:cNvPr>
            <p:cNvSpPr/>
            <p:nvPr/>
          </p:nvSpPr>
          <p:spPr>
            <a:xfrm>
              <a:off x="135829" y="6887147"/>
              <a:ext cx="15153" cy="31167"/>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Freeform 23">
              <a:extLst>
                <a:ext uri="{FF2B5EF4-FFF2-40B4-BE49-F238E27FC236}">
                  <a16:creationId xmlns:a16="http://schemas.microsoft.com/office/drawing/2014/main" id="{F36A7FE5-0EEC-85F1-612B-DCC9CF8FF7A4}"/>
                </a:ext>
              </a:extLst>
            </p:cNvPr>
            <p:cNvSpPr/>
            <p:nvPr/>
          </p:nvSpPr>
          <p:spPr>
            <a:xfrm>
              <a:off x="183088" y="6888648"/>
              <a:ext cx="13211" cy="29965"/>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60" name="Freeform 24">
              <a:extLst>
                <a:ext uri="{FF2B5EF4-FFF2-40B4-BE49-F238E27FC236}">
                  <a16:creationId xmlns:a16="http://schemas.microsoft.com/office/drawing/2014/main" id="{71144ADD-BE58-5324-6FD6-C2671E222CAE}"/>
                </a:ext>
              </a:extLst>
            </p:cNvPr>
            <p:cNvSpPr/>
            <p:nvPr/>
          </p:nvSpPr>
          <p:spPr>
            <a:xfrm>
              <a:off x="61151" y="6783729"/>
              <a:ext cx="103658" cy="170901"/>
            </a:xfrm>
            <a:custGeom>
              <a:avLst/>
              <a:gdLst>
                <a:gd name="connsiteX0" fmla="*/ 0 w 103658"/>
                <a:gd name="connsiteY0" fmla="*/ 170902 h 170901"/>
                <a:gd name="connsiteX1" fmla="*/ 53415 w 103658"/>
                <a:gd name="connsiteY1" fmla="*/ 134581 h 170901"/>
                <a:gd name="connsiteX2" fmla="*/ 53226 w 103658"/>
                <a:gd name="connsiteY2" fmla="*/ 72594 h 170901"/>
                <a:gd name="connsiteX3" fmla="*/ 103563 w 103658"/>
                <a:gd name="connsiteY3" fmla="*/ 43708 h 170901"/>
                <a:gd name="connsiteX4" fmla="*/ 103658 w 103658"/>
                <a:gd name="connsiteY4" fmla="*/ 0 h 170901"/>
                <a:gd name="connsiteX5" fmla="*/ 142 w 103658"/>
                <a:gd name="connsiteY5" fmla="*/ 62887 h 17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58" h="170901">
                  <a:moveTo>
                    <a:pt x="0" y="170902"/>
                  </a:moveTo>
                  <a:lnTo>
                    <a:pt x="53415" y="134581"/>
                  </a:lnTo>
                  <a:lnTo>
                    <a:pt x="53226" y="72594"/>
                  </a:lnTo>
                  <a:lnTo>
                    <a:pt x="103563" y="43708"/>
                  </a:lnTo>
                  <a:lnTo>
                    <a:pt x="103658" y="0"/>
                  </a:lnTo>
                  <a:lnTo>
                    <a:pt x="142" y="6288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1" name="Freeform 25">
              <a:extLst>
                <a:ext uri="{FF2B5EF4-FFF2-40B4-BE49-F238E27FC236}">
                  <a16:creationId xmlns:a16="http://schemas.microsoft.com/office/drawing/2014/main" id="{6A2234C2-EFFF-5640-1BC6-E57325F327C7}"/>
                </a:ext>
              </a:extLst>
            </p:cNvPr>
            <p:cNvSpPr/>
            <p:nvPr/>
          </p:nvSpPr>
          <p:spPr>
            <a:xfrm>
              <a:off x="61199" y="6718048"/>
              <a:ext cx="94187" cy="93808"/>
            </a:xfrm>
            <a:custGeom>
              <a:avLst/>
              <a:gdLst>
                <a:gd name="connsiteX0" fmla="*/ 94187 w 94187"/>
                <a:gd name="connsiteY0" fmla="*/ 56162 h 93808"/>
                <a:gd name="connsiteX1" fmla="*/ 33385 w 94187"/>
                <a:gd name="connsiteY1" fmla="*/ 93809 h 93808"/>
                <a:gd name="connsiteX2" fmla="*/ 95 w 94187"/>
                <a:gd name="connsiteY2" fmla="*/ 75483 h 93808"/>
                <a:gd name="connsiteX3" fmla="*/ 0 w 94187"/>
                <a:gd name="connsiteY3" fmla="*/ 0 h 93808"/>
              </a:gdLst>
              <a:ahLst/>
              <a:cxnLst>
                <a:cxn ang="0">
                  <a:pos x="connsiteX0" y="connsiteY0"/>
                </a:cxn>
                <a:cxn ang="0">
                  <a:pos x="connsiteX1" y="connsiteY1"/>
                </a:cxn>
                <a:cxn ang="0">
                  <a:pos x="connsiteX2" y="connsiteY2"/>
                </a:cxn>
                <a:cxn ang="0">
                  <a:pos x="connsiteX3" y="connsiteY3"/>
                </a:cxn>
              </a:cxnLst>
              <a:rect l="l" t="t" r="r" b="b"/>
              <a:pathLst>
                <a:path w="94187" h="93808">
                  <a:moveTo>
                    <a:pt x="94187" y="56162"/>
                  </a:moveTo>
                  <a:lnTo>
                    <a:pt x="33385" y="93809"/>
                  </a:lnTo>
                  <a:lnTo>
                    <a:pt x="95" y="75483"/>
                  </a:lnTo>
                  <a:lnTo>
                    <a:pt x="0"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2" name="Freeform 26">
              <a:extLst>
                <a:ext uri="{FF2B5EF4-FFF2-40B4-BE49-F238E27FC236}">
                  <a16:creationId xmlns:a16="http://schemas.microsoft.com/office/drawing/2014/main" id="{B50E8F27-507D-4631-5B21-4FEC3FD834F9}"/>
                </a:ext>
              </a:extLst>
            </p:cNvPr>
            <p:cNvSpPr/>
            <p:nvPr/>
          </p:nvSpPr>
          <p:spPr>
            <a:xfrm>
              <a:off x="221682" y="6811526"/>
              <a:ext cx="47223" cy="61797"/>
            </a:xfrm>
            <a:custGeom>
              <a:avLst/>
              <a:gdLst>
                <a:gd name="connsiteX0" fmla="*/ 4783 w 47223"/>
                <a:gd name="connsiteY0" fmla="*/ 40441 h 61797"/>
                <a:gd name="connsiteX1" fmla="*/ 4783 w 47223"/>
                <a:gd name="connsiteY1" fmla="*/ 61797 h 61797"/>
                <a:gd name="connsiteX2" fmla="*/ 0 w 47223"/>
                <a:gd name="connsiteY2" fmla="*/ 61797 h 61797"/>
                <a:gd name="connsiteX3" fmla="*/ 0 w 47223"/>
                <a:gd name="connsiteY3" fmla="*/ 0 h 61797"/>
                <a:gd name="connsiteX4" fmla="*/ 27087 w 47223"/>
                <a:gd name="connsiteY4" fmla="*/ 0 h 61797"/>
                <a:gd name="connsiteX5" fmla="*/ 27087 w 47223"/>
                <a:gd name="connsiteY5" fmla="*/ 40441 h 61797"/>
                <a:gd name="connsiteX6" fmla="*/ 4783 w 47223"/>
                <a:gd name="connsiteY6" fmla="*/ 40441 h 61797"/>
                <a:gd name="connsiteX7" fmla="*/ 4783 w 47223"/>
                <a:gd name="connsiteY7" fmla="*/ 4404 h 61797"/>
                <a:gd name="connsiteX8" fmla="*/ 4783 w 47223"/>
                <a:gd name="connsiteY8" fmla="*/ 36084 h 61797"/>
                <a:gd name="connsiteX9" fmla="*/ 27134 w 47223"/>
                <a:gd name="connsiteY9" fmla="*/ 36084 h 61797"/>
                <a:gd name="connsiteX10" fmla="*/ 27134 w 47223"/>
                <a:gd name="connsiteY10" fmla="*/ 4404 h 61797"/>
                <a:gd name="connsiteX11" fmla="*/ 4783 w 47223"/>
                <a:gd name="connsiteY11" fmla="*/ 4404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23" h="61797">
                  <a:moveTo>
                    <a:pt x="4783" y="40441"/>
                  </a:moveTo>
                  <a:lnTo>
                    <a:pt x="4783" y="61797"/>
                  </a:lnTo>
                  <a:lnTo>
                    <a:pt x="0" y="61797"/>
                  </a:lnTo>
                  <a:lnTo>
                    <a:pt x="0" y="0"/>
                  </a:lnTo>
                  <a:cubicBezTo>
                    <a:pt x="8997" y="0"/>
                    <a:pt x="18089" y="0"/>
                    <a:pt x="27087" y="0"/>
                  </a:cubicBezTo>
                  <a:cubicBezTo>
                    <a:pt x="53936" y="0"/>
                    <a:pt x="53936" y="40441"/>
                    <a:pt x="27087" y="40441"/>
                  </a:cubicBezTo>
                  <a:lnTo>
                    <a:pt x="4783" y="40441"/>
                  </a:lnTo>
                  <a:close/>
                  <a:moveTo>
                    <a:pt x="4783" y="4404"/>
                  </a:moveTo>
                  <a:lnTo>
                    <a:pt x="4783" y="36084"/>
                  </a:lnTo>
                  <a:lnTo>
                    <a:pt x="27134" y="36084"/>
                  </a:lnTo>
                  <a:cubicBezTo>
                    <a:pt x="47733" y="36084"/>
                    <a:pt x="47733" y="4404"/>
                    <a:pt x="27134" y="4404"/>
                  </a:cubicBezTo>
                  <a:lnTo>
                    <a:pt x="4783" y="4404"/>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3" name="Freeform 27">
              <a:extLst>
                <a:ext uri="{FF2B5EF4-FFF2-40B4-BE49-F238E27FC236}">
                  <a16:creationId xmlns:a16="http://schemas.microsoft.com/office/drawing/2014/main" id="{80265B7B-9DAA-0F37-FC2B-93E0185ACC2C}"/>
                </a:ext>
              </a:extLst>
            </p:cNvPr>
            <p:cNvSpPr/>
            <p:nvPr/>
          </p:nvSpPr>
          <p:spPr>
            <a:xfrm>
              <a:off x="279501" y="6811526"/>
              <a:ext cx="49295" cy="61797"/>
            </a:xfrm>
            <a:custGeom>
              <a:avLst/>
              <a:gdLst>
                <a:gd name="connsiteX0" fmla="*/ 49296 w 49295"/>
                <a:gd name="connsiteY0" fmla="*/ 61797 h 61797"/>
                <a:gd name="connsiteX1" fmla="*/ 43045 w 49295"/>
                <a:gd name="connsiteY1" fmla="*/ 61797 h 61797"/>
                <a:gd name="connsiteX2" fmla="*/ 21641 w 49295"/>
                <a:gd name="connsiteY2" fmla="*/ 38404 h 61797"/>
                <a:gd name="connsiteX3" fmla="*/ 4783 w 49295"/>
                <a:gd name="connsiteY3" fmla="*/ 38404 h 61797"/>
                <a:gd name="connsiteX4" fmla="*/ 4783 w 49295"/>
                <a:gd name="connsiteY4" fmla="*/ 61797 h 61797"/>
                <a:gd name="connsiteX5" fmla="*/ 0 w 49295"/>
                <a:gd name="connsiteY5" fmla="*/ 61797 h 61797"/>
                <a:gd name="connsiteX6" fmla="*/ 0 w 49295"/>
                <a:gd name="connsiteY6" fmla="*/ 0 h 61797"/>
                <a:gd name="connsiteX7" fmla="*/ 27181 w 49295"/>
                <a:gd name="connsiteY7" fmla="*/ 0 h 61797"/>
                <a:gd name="connsiteX8" fmla="*/ 47496 w 49295"/>
                <a:gd name="connsiteY8" fmla="*/ 19273 h 61797"/>
                <a:gd name="connsiteX9" fmla="*/ 27465 w 49295"/>
                <a:gd name="connsiteY9" fmla="*/ 38168 h 61797"/>
                <a:gd name="connsiteX10" fmla="*/ 49296 w 49295"/>
                <a:gd name="connsiteY10" fmla="*/ 61797 h 61797"/>
                <a:gd name="connsiteX11" fmla="*/ 4783 w 49295"/>
                <a:gd name="connsiteY11" fmla="*/ 33906 h 61797"/>
                <a:gd name="connsiteX12" fmla="*/ 26660 w 49295"/>
                <a:gd name="connsiteY12" fmla="*/ 33906 h 61797"/>
                <a:gd name="connsiteX13" fmla="*/ 42287 w 49295"/>
                <a:gd name="connsiteY13" fmla="*/ 19179 h 61797"/>
                <a:gd name="connsiteX14" fmla="*/ 27181 w 49295"/>
                <a:gd name="connsiteY14" fmla="*/ 4451 h 61797"/>
                <a:gd name="connsiteX15" fmla="*/ 4735 w 49295"/>
                <a:gd name="connsiteY15" fmla="*/ 4451 h 61797"/>
                <a:gd name="connsiteX16" fmla="*/ 4735 w 49295"/>
                <a:gd name="connsiteY16" fmla="*/ 33906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295" h="61797">
                  <a:moveTo>
                    <a:pt x="49296" y="61797"/>
                  </a:moveTo>
                  <a:lnTo>
                    <a:pt x="43045" y="61797"/>
                  </a:lnTo>
                  <a:lnTo>
                    <a:pt x="21641" y="38404"/>
                  </a:lnTo>
                  <a:lnTo>
                    <a:pt x="4783" y="38404"/>
                  </a:lnTo>
                  <a:lnTo>
                    <a:pt x="4783" y="61797"/>
                  </a:lnTo>
                  <a:lnTo>
                    <a:pt x="0" y="61797"/>
                  </a:lnTo>
                  <a:lnTo>
                    <a:pt x="0" y="0"/>
                  </a:lnTo>
                  <a:cubicBezTo>
                    <a:pt x="9092" y="0"/>
                    <a:pt x="18089" y="0"/>
                    <a:pt x="27181" y="0"/>
                  </a:cubicBezTo>
                  <a:cubicBezTo>
                    <a:pt x="40582" y="0"/>
                    <a:pt x="47401" y="9613"/>
                    <a:pt x="47496" y="19273"/>
                  </a:cubicBezTo>
                  <a:cubicBezTo>
                    <a:pt x="47591" y="29360"/>
                    <a:pt x="40961" y="38168"/>
                    <a:pt x="27465" y="38168"/>
                  </a:cubicBezTo>
                  <a:lnTo>
                    <a:pt x="49296" y="61797"/>
                  </a:lnTo>
                  <a:close/>
                  <a:moveTo>
                    <a:pt x="4783" y="33906"/>
                  </a:moveTo>
                  <a:lnTo>
                    <a:pt x="26660" y="33906"/>
                  </a:lnTo>
                  <a:cubicBezTo>
                    <a:pt x="37457" y="33906"/>
                    <a:pt x="42193" y="27797"/>
                    <a:pt x="42287" y="19179"/>
                  </a:cubicBezTo>
                  <a:cubicBezTo>
                    <a:pt x="42382" y="11933"/>
                    <a:pt x="37410" y="4451"/>
                    <a:pt x="27181" y="4451"/>
                  </a:cubicBezTo>
                  <a:lnTo>
                    <a:pt x="4735" y="4451"/>
                  </a:lnTo>
                  <a:lnTo>
                    <a:pt x="4735" y="33906"/>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4" name="Freeform 28">
              <a:extLst>
                <a:ext uri="{FF2B5EF4-FFF2-40B4-BE49-F238E27FC236}">
                  <a16:creationId xmlns:a16="http://schemas.microsoft.com/office/drawing/2014/main" id="{8F4045B2-47DB-32FA-D7E8-020D552A7913}"/>
                </a:ext>
              </a:extLst>
            </p:cNvPr>
            <p:cNvSpPr/>
            <p:nvPr/>
          </p:nvSpPr>
          <p:spPr>
            <a:xfrm>
              <a:off x="336847"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5" name="Freeform 29">
              <a:extLst>
                <a:ext uri="{FF2B5EF4-FFF2-40B4-BE49-F238E27FC236}">
                  <a16:creationId xmlns:a16="http://schemas.microsoft.com/office/drawing/2014/main" id="{E94E08FD-BD24-CA98-42B5-DF58FF1463D1}"/>
                </a:ext>
              </a:extLst>
            </p:cNvPr>
            <p:cNvSpPr/>
            <p:nvPr/>
          </p:nvSpPr>
          <p:spPr>
            <a:xfrm>
              <a:off x="351808" y="6810816"/>
              <a:ext cx="54317" cy="63218"/>
            </a:xfrm>
            <a:custGeom>
              <a:avLst/>
              <a:gdLst>
                <a:gd name="connsiteX0" fmla="*/ 54318 w 54317"/>
                <a:gd name="connsiteY0" fmla="*/ 53937 h 63218"/>
                <a:gd name="connsiteX1" fmla="*/ 31777 w 54317"/>
                <a:gd name="connsiteY1" fmla="*/ 63218 h 63218"/>
                <a:gd name="connsiteX2" fmla="*/ 2 w 54317"/>
                <a:gd name="connsiteY2" fmla="*/ 31964 h 63218"/>
                <a:gd name="connsiteX3" fmla="*/ 31777 w 54317"/>
                <a:gd name="connsiteY3" fmla="*/ 0 h 63218"/>
                <a:gd name="connsiteX4" fmla="*/ 54318 w 54317"/>
                <a:gd name="connsiteY4" fmla="*/ 9281 h 63218"/>
                <a:gd name="connsiteX5" fmla="*/ 51050 w 54317"/>
                <a:gd name="connsiteY5" fmla="*/ 12123 h 63218"/>
                <a:gd name="connsiteX6" fmla="*/ 31777 w 54317"/>
                <a:gd name="connsiteY6" fmla="*/ 4262 h 63218"/>
                <a:gd name="connsiteX7" fmla="*/ 4596 w 54317"/>
                <a:gd name="connsiteY7" fmla="*/ 31822 h 63218"/>
                <a:gd name="connsiteX8" fmla="*/ 31777 w 54317"/>
                <a:gd name="connsiteY8" fmla="*/ 58861 h 63218"/>
                <a:gd name="connsiteX9" fmla="*/ 51098 w 54317"/>
                <a:gd name="connsiteY9" fmla="*/ 51001 h 63218"/>
                <a:gd name="connsiteX10" fmla="*/ 54318 w 54317"/>
                <a:gd name="connsiteY10" fmla="*/ 53937 h 6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17" h="63218">
                  <a:moveTo>
                    <a:pt x="54318" y="53937"/>
                  </a:moveTo>
                  <a:cubicBezTo>
                    <a:pt x="48114" y="60140"/>
                    <a:pt x="39922" y="63218"/>
                    <a:pt x="31777" y="63218"/>
                  </a:cubicBezTo>
                  <a:cubicBezTo>
                    <a:pt x="10941" y="63218"/>
                    <a:pt x="97" y="48633"/>
                    <a:pt x="2" y="31964"/>
                  </a:cubicBezTo>
                  <a:cubicBezTo>
                    <a:pt x="-187" y="15438"/>
                    <a:pt x="10610" y="0"/>
                    <a:pt x="31777" y="0"/>
                  </a:cubicBezTo>
                  <a:cubicBezTo>
                    <a:pt x="39922" y="0"/>
                    <a:pt x="48114" y="3078"/>
                    <a:pt x="54318" y="9281"/>
                  </a:cubicBezTo>
                  <a:lnTo>
                    <a:pt x="51050" y="12123"/>
                  </a:lnTo>
                  <a:cubicBezTo>
                    <a:pt x="45747" y="6819"/>
                    <a:pt x="38785" y="4262"/>
                    <a:pt x="31777" y="4262"/>
                  </a:cubicBezTo>
                  <a:cubicBezTo>
                    <a:pt x="13782" y="4262"/>
                    <a:pt x="4501" y="17000"/>
                    <a:pt x="4596" y="31822"/>
                  </a:cubicBezTo>
                  <a:cubicBezTo>
                    <a:pt x="4785" y="46313"/>
                    <a:pt x="13972" y="58861"/>
                    <a:pt x="31777" y="58861"/>
                  </a:cubicBezTo>
                  <a:cubicBezTo>
                    <a:pt x="38738" y="58861"/>
                    <a:pt x="45841" y="56210"/>
                    <a:pt x="51098" y="51001"/>
                  </a:cubicBezTo>
                  <a:lnTo>
                    <a:pt x="54318" y="5393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6" name="Freeform 30">
              <a:extLst>
                <a:ext uri="{FF2B5EF4-FFF2-40B4-BE49-F238E27FC236}">
                  <a16:creationId xmlns:a16="http://schemas.microsoft.com/office/drawing/2014/main" id="{CF55B8E7-7B70-F8C2-3320-948D8E5E83F6}"/>
                </a:ext>
              </a:extLst>
            </p:cNvPr>
            <p:cNvSpPr/>
            <p:nvPr/>
          </p:nvSpPr>
          <p:spPr>
            <a:xfrm>
              <a:off x="417443"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7" name="Freeform 31">
              <a:extLst>
                <a:ext uri="{FF2B5EF4-FFF2-40B4-BE49-F238E27FC236}">
                  <a16:creationId xmlns:a16="http://schemas.microsoft.com/office/drawing/2014/main" id="{1C4891DE-5655-5CA7-1554-8FC0A7C4FD86}"/>
                </a:ext>
              </a:extLst>
            </p:cNvPr>
            <p:cNvSpPr/>
            <p:nvPr/>
          </p:nvSpPr>
          <p:spPr>
            <a:xfrm>
              <a:off x="435817" y="6811526"/>
              <a:ext cx="48301" cy="61797"/>
            </a:xfrm>
            <a:custGeom>
              <a:avLst/>
              <a:gdLst>
                <a:gd name="connsiteX0" fmla="*/ 2036 w 48301"/>
                <a:gd name="connsiteY0" fmla="*/ 0 h 61797"/>
                <a:gd name="connsiteX1" fmla="*/ 43613 w 48301"/>
                <a:gd name="connsiteY1" fmla="*/ 51143 h 61797"/>
                <a:gd name="connsiteX2" fmla="*/ 43613 w 48301"/>
                <a:gd name="connsiteY2" fmla="*/ 0 h 61797"/>
                <a:gd name="connsiteX3" fmla="*/ 48301 w 48301"/>
                <a:gd name="connsiteY3" fmla="*/ 0 h 61797"/>
                <a:gd name="connsiteX4" fmla="*/ 48301 w 48301"/>
                <a:gd name="connsiteY4" fmla="*/ 61797 h 61797"/>
                <a:gd name="connsiteX5" fmla="*/ 46454 w 48301"/>
                <a:gd name="connsiteY5" fmla="*/ 61797 h 61797"/>
                <a:gd name="connsiteX6" fmla="*/ 4783 w 48301"/>
                <a:gd name="connsiteY6" fmla="*/ 10749 h 61797"/>
                <a:gd name="connsiteX7" fmla="*/ 4783 w 48301"/>
                <a:gd name="connsiteY7" fmla="*/ 61797 h 61797"/>
                <a:gd name="connsiteX8" fmla="*/ 0 w 48301"/>
                <a:gd name="connsiteY8" fmla="*/ 61797 h 61797"/>
                <a:gd name="connsiteX9" fmla="*/ 0 w 48301"/>
                <a:gd name="connsiteY9" fmla="*/ 0 h 61797"/>
                <a:gd name="connsiteX10" fmla="*/ 2036 w 48301"/>
                <a:gd name="connsiteY10" fmla="*/ 0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01" h="61797">
                  <a:moveTo>
                    <a:pt x="2036" y="0"/>
                  </a:moveTo>
                  <a:lnTo>
                    <a:pt x="43613" y="51143"/>
                  </a:lnTo>
                  <a:lnTo>
                    <a:pt x="43613" y="0"/>
                  </a:lnTo>
                  <a:lnTo>
                    <a:pt x="48301" y="0"/>
                  </a:lnTo>
                  <a:lnTo>
                    <a:pt x="48301" y="61797"/>
                  </a:lnTo>
                  <a:lnTo>
                    <a:pt x="46454" y="61797"/>
                  </a:lnTo>
                  <a:lnTo>
                    <a:pt x="4783" y="10749"/>
                  </a:lnTo>
                  <a:lnTo>
                    <a:pt x="4783" y="61797"/>
                  </a:lnTo>
                  <a:lnTo>
                    <a:pt x="0" y="61797"/>
                  </a:lnTo>
                  <a:lnTo>
                    <a:pt x="0" y="0"/>
                  </a:lnTo>
                  <a:lnTo>
                    <a:pt x="2036"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8" name="Freeform 32">
              <a:extLst>
                <a:ext uri="{FF2B5EF4-FFF2-40B4-BE49-F238E27FC236}">
                  <a16:creationId xmlns:a16="http://schemas.microsoft.com/office/drawing/2014/main" id="{7C1DB049-F128-BBCE-0CF6-41CEB3A268E8}"/>
                </a:ext>
              </a:extLst>
            </p:cNvPr>
            <p:cNvSpPr/>
            <p:nvPr/>
          </p:nvSpPr>
          <p:spPr>
            <a:xfrm>
              <a:off x="494820" y="6810626"/>
              <a:ext cx="55168" cy="63502"/>
            </a:xfrm>
            <a:custGeom>
              <a:avLst/>
              <a:gdLst>
                <a:gd name="connsiteX0" fmla="*/ 51711 w 55168"/>
                <a:gd name="connsiteY0" fmla="*/ 12265 h 63502"/>
                <a:gd name="connsiteX1" fmla="*/ 31822 w 55168"/>
                <a:gd name="connsiteY1" fmla="*/ 4309 h 63502"/>
                <a:gd name="connsiteX2" fmla="*/ 4546 w 55168"/>
                <a:gd name="connsiteY2" fmla="*/ 31869 h 63502"/>
                <a:gd name="connsiteX3" fmla="*/ 31822 w 55168"/>
                <a:gd name="connsiteY3" fmla="*/ 58956 h 63502"/>
                <a:gd name="connsiteX4" fmla="*/ 50622 w 55168"/>
                <a:gd name="connsiteY4" fmla="*/ 51806 h 63502"/>
                <a:gd name="connsiteX5" fmla="*/ 50622 w 55168"/>
                <a:gd name="connsiteY5" fmla="*/ 34474 h 63502"/>
                <a:gd name="connsiteX6" fmla="*/ 29123 w 55168"/>
                <a:gd name="connsiteY6" fmla="*/ 34474 h 63502"/>
                <a:gd name="connsiteX7" fmla="*/ 29123 w 55168"/>
                <a:gd name="connsiteY7" fmla="*/ 30307 h 63502"/>
                <a:gd name="connsiteX8" fmla="*/ 55168 w 55168"/>
                <a:gd name="connsiteY8" fmla="*/ 30307 h 63502"/>
                <a:gd name="connsiteX9" fmla="*/ 55168 w 55168"/>
                <a:gd name="connsiteY9" fmla="*/ 53510 h 63502"/>
                <a:gd name="connsiteX10" fmla="*/ 31870 w 55168"/>
                <a:gd name="connsiteY10" fmla="*/ 63502 h 63502"/>
                <a:gd name="connsiteX11" fmla="*/ 1 w 55168"/>
                <a:gd name="connsiteY11" fmla="*/ 31964 h 63502"/>
                <a:gd name="connsiteX12" fmla="*/ 31870 w 55168"/>
                <a:gd name="connsiteY12" fmla="*/ 0 h 63502"/>
                <a:gd name="connsiteX13" fmla="*/ 54458 w 55168"/>
                <a:gd name="connsiteY13" fmla="*/ 9281 h 63502"/>
                <a:gd name="connsiteX14" fmla="*/ 51711 w 55168"/>
                <a:gd name="connsiteY14" fmla="*/ 12265 h 6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168" h="63502">
                  <a:moveTo>
                    <a:pt x="51711" y="12265"/>
                  </a:moveTo>
                  <a:cubicBezTo>
                    <a:pt x="46313" y="6961"/>
                    <a:pt x="38831" y="4309"/>
                    <a:pt x="31822" y="4309"/>
                  </a:cubicBezTo>
                  <a:cubicBezTo>
                    <a:pt x="13733" y="4309"/>
                    <a:pt x="4452" y="17568"/>
                    <a:pt x="4546" y="31869"/>
                  </a:cubicBezTo>
                  <a:cubicBezTo>
                    <a:pt x="4546" y="46455"/>
                    <a:pt x="13828" y="58956"/>
                    <a:pt x="31822" y="58956"/>
                  </a:cubicBezTo>
                  <a:cubicBezTo>
                    <a:pt x="38452" y="58956"/>
                    <a:pt x="45318" y="56683"/>
                    <a:pt x="50622" y="51806"/>
                  </a:cubicBezTo>
                  <a:lnTo>
                    <a:pt x="50622" y="34474"/>
                  </a:lnTo>
                  <a:lnTo>
                    <a:pt x="29123" y="34474"/>
                  </a:lnTo>
                  <a:lnTo>
                    <a:pt x="29123" y="30307"/>
                  </a:lnTo>
                  <a:lnTo>
                    <a:pt x="55168" y="30307"/>
                  </a:lnTo>
                  <a:lnTo>
                    <a:pt x="55168" y="53510"/>
                  </a:lnTo>
                  <a:cubicBezTo>
                    <a:pt x="48728" y="59951"/>
                    <a:pt x="41056" y="63502"/>
                    <a:pt x="31870" y="63502"/>
                  </a:cubicBezTo>
                  <a:cubicBezTo>
                    <a:pt x="10845" y="63502"/>
                    <a:pt x="1" y="48822"/>
                    <a:pt x="1" y="31964"/>
                  </a:cubicBezTo>
                  <a:cubicBezTo>
                    <a:pt x="-94" y="12644"/>
                    <a:pt x="13070" y="0"/>
                    <a:pt x="31870" y="0"/>
                  </a:cubicBezTo>
                  <a:cubicBezTo>
                    <a:pt x="40015" y="0"/>
                    <a:pt x="48207" y="3078"/>
                    <a:pt x="54458" y="9281"/>
                  </a:cubicBezTo>
                  <a:lnTo>
                    <a:pt x="51711" y="12265"/>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9" name="Freeform 33">
              <a:extLst>
                <a:ext uri="{FF2B5EF4-FFF2-40B4-BE49-F238E27FC236}">
                  <a16:creationId xmlns:a16="http://schemas.microsoft.com/office/drawing/2014/main" id="{9A31B0D9-8B01-CAAF-C1CF-8962B2AF727A}"/>
                </a:ext>
              </a:extLst>
            </p:cNvPr>
            <p:cNvSpPr/>
            <p:nvPr/>
          </p:nvSpPr>
          <p:spPr>
            <a:xfrm>
              <a:off x="565094" y="6809348"/>
              <a:ext cx="63504" cy="64449"/>
            </a:xfrm>
            <a:custGeom>
              <a:avLst/>
              <a:gdLst>
                <a:gd name="connsiteX0" fmla="*/ 63502 w 63504"/>
                <a:gd name="connsiteY0" fmla="*/ 32485 h 64449"/>
                <a:gd name="connsiteX1" fmla="*/ 31775 w 63504"/>
                <a:gd name="connsiteY1" fmla="*/ 64449 h 64449"/>
                <a:gd name="connsiteX2" fmla="*/ 0 w 63504"/>
                <a:gd name="connsiteY2" fmla="*/ 32580 h 64449"/>
                <a:gd name="connsiteX3" fmla="*/ 31775 w 63504"/>
                <a:gd name="connsiteY3" fmla="*/ 0 h 64449"/>
                <a:gd name="connsiteX4" fmla="*/ 63502 w 63504"/>
                <a:gd name="connsiteY4" fmla="*/ 32485 h 64449"/>
                <a:gd name="connsiteX5" fmla="*/ 11460 w 63504"/>
                <a:gd name="connsiteY5" fmla="*/ 32769 h 64449"/>
                <a:gd name="connsiteX6" fmla="*/ 31775 w 63504"/>
                <a:gd name="connsiteY6" fmla="*/ 53795 h 64449"/>
                <a:gd name="connsiteX7" fmla="*/ 51995 w 63504"/>
                <a:gd name="connsiteY7" fmla="*/ 32675 h 64449"/>
                <a:gd name="connsiteX8" fmla="*/ 31775 w 63504"/>
                <a:gd name="connsiteY8" fmla="*/ 10607 h 64449"/>
                <a:gd name="connsiteX9" fmla="*/ 11460 w 63504"/>
                <a:gd name="connsiteY9" fmla="*/ 32769 h 6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04" h="64449">
                  <a:moveTo>
                    <a:pt x="63502" y="32485"/>
                  </a:moveTo>
                  <a:cubicBezTo>
                    <a:pt x="63312" y="48491"/>
                    <a:pt x="53510" y="64449"/>
                    <a:pt x="31775" y="64449"/>
                  </a:cubicBezTo>
                  <a:cubicBezTo>
                    <a:pt x="10039" y="64449"/>
                    <a:pt x="0" y="48822"/>
                    <a:pt x="0" y="32580"/>
                  </a:cubicBezTo>
                  <a:cubicBezTo>
                    <a:pt x="0" y="16337"/>
                    <a:pt x="10418" y="0"/>
                    <a:pt x="31775" y="0"/>
                  </a:cubicBezTo>
                  <a:cubicBezTo>
                    <a:pt x="53084" y="0"/>
                    <a:pt x="63691" y="16337"/>
                    <a:pt x="63502" y="32485"/>
                  </a:cubicBezTo>
                  <a:close/>
                  <a:moveTo>
                    <a:pt x="11460" y="32769"/>
                  </a:moveTo>
                  <a:cubicBezTo>
                    <a:pt x="11744" y="42903"/>
                    <a:pt x="17190" y="53795"/>
                    <a:pt x="31775" y="53795"/>
                  </a:cubicBezTo>
                  <a:cubicBezTo>
                    <a:pt x="46360" y="53795"/>
                    <a:pt x="51805" y="42856"/>
                    <a:pt x="51995" y="32675"/>
                  </a:cubicBezTo>
                  <a:cubicBezTo>
                    <a:pt x="52184" y="22257"/>
                    <a:pt x="46360" y="10607"/>
                    <a:pt x="31775" y="10607"/>
                  </a:cubicBezTo>
                  <a:cubicBezTo>
                    <a:pt x="17190" y="10607"/>
                    <a:pt x="11223" y="22351"/>
                    <a:pt x="11460" y="32769"/>
                  </a:cubicBez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70" name="Freeform 34">
              <a:extLst>
                <a:ext uri="{FF2B5EF4-FFF2-40B4-BE49-F238E27FC236}">
                  <a16:creationId xmlns:a16="http://schemas.microsoft.com/office/drawing/2014/main" id="{A81573D7-F452-F5FA-A9F1-7819B34B3B35}"/>
                </a:ext>
              </a:extLst>
            </p:cNvPr>
            <p:cNvSpPr/>
            <p:nvPr/>
          </p:nvSpPr>
          <p:spPr>
            <a:xfrm>
              <a:off x="638019" y="6810484"/>
              <a:ext cx="51379" cy="61986"/>
            </a:xfrm>
            <a:custGeom>
              <a:avLst/>
              <a:gdLst>
                <a:gd name="connsiteX0" fmla="*/ 39730 w 51379"/>
                <a:gd name="connsiteY0" fmla="*/ 0 h 61986"/>
                <a:gd name="connsiteX1" fmla="*/ 51379 w 51379"/>
                <a:gd name="connsiteY1" fmla="*/ 0 h 61986"/>
                <a:gd name="connsiteX2" fmla="*/ 51379 w 51379"/>
                <a:gd name="connsiteY2" fmla="*/ 61892 h 61986"/>
                <a:gd name="connsiteX3" fmla="*/ 44134 w 51379"/>
                <a:gd name="connsiteY3" fmla="*/ 61892 h 61986"/>
                <a:gd name="connsiteX4" fmla="*/ 44134 w 51379"/>
                <a:gd name="connsiteY4" fmla="*/ 61987 h 61986"/>
                <a:gd name="connsiteX5" fmla="*/ 11649 w 51379"/>
                <a:gd name="connsiteY5" fmla="*/ 20220 h 61986"/>
                <a:gd name="connsiteX6" fmla="*/ 11649 w 51379"/>
                <a:gd name="connsiteY6" fmla="*/ 61892 h 61986"/>
                <a:gd name="connsiteX7" fmla="*/ 0 w 51379"/>
                <a:gd name="connsiteY7" fmla="*/ 61892 h 61986"/>
                <a:gd name="connsiteX8" fmla="*/ 0 w 51379"/>
                <a:gd name="connsiteY8" fmla="*/ 95 h 61986"/>
                <a:gd name="connsiteX9" fmla="*/ 9471 w 51379"/>
                <a:gd name="connsiteY9" fmla="*/ 95 h 61986"/>
                <a:gd name="connsiteX10" fmla="*/ 39777 w 51379"/>
                <a:gd name="connsiteY10" fmla="*/ 38404 h 61986"/>
                <a:gd name="connsiteX11" fmla="*/ 39777 w 51379"/>
                <a:gd name="connsiteY11" fmla="*/ 0 h 6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379" h="61986">
                  <a:moveTo>
                    <a:pt x="39730" y="0"/>
                  </a:moveTo>
                  <a:lnTo>
                    <a:pt x="51379" y="0"/>
                  </a:lnTo>
                  <a:lnTo>
                    <a:pt x="51379" y="61892"/>
                  </a:lnTo>
                  <a:lnTo>
                    <a:pt x="44134" y="61892"/>
                  </a:lnTo>
                  <a:lnTo>
                    <a:pt x="44134" y="61987"/>
                  </a:lnTo>
                  <a:lnTo>
                    <a:pt x="11649" y="20220"/>
                  </a:lnTo>
                  <a:lnTo>
                    <a:pt x="11649" y="61892"/>
                  </a:lnTo>
                  <a:lnTo>
                    <a:pt x="0" y="61892"/>
                  </a:lnTo>
                  <a:lnTo>
                    <a:pt x="0" y="95"/>
                  </a:lnTo>
                  <a:lnTo>
                    <a:pt x="9471" y="95"/>
                  </a:lnTo>
                  <a:lnTo>
                    <a:pt x="39777" y="38404"/>
                  </a:lnTo>
                  <a:lnTo>
                    <a:pt x="39777" y="0"/>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71" name="Freeform 35">
              <a:extLst>
                <a:ext uri="{FF2B5EF4-FFF2-40B4-BE49-F238E27FC236}">
                  <a16:creationId xmlns:a16="http://schemas.microsoft.com/office/drawing/2014/main" id="{77BE60BE-8617-7EF4-BC7D-EFC62206C1FD}"/>
                </a:ext>
              </a:extLst>
            </p:cNvPr>
            <p:cNvSpPr/>
            <p:nvPr/>
          </p:nvSpPr>
          <p:spPr>
            <a:xfrm>
              <a:off x="699958" y="6810579"/>
              <a:ext cx="46264" cy="61844"/>
            </a:xfrm>
            <a:custGeom>
              <a:avLst/>
              <a:gdLst>
                <a:gd name="connsiteX0" fmla="*/ 46265 w 46264"/>
                <a:gd name="connsiteY0" fmla="*/ 61845 h 61844"/>
                <a:gd name="connsiteX1" fmla="*/ 0 w 46264"/>
                <a:gd name="connsiteY1" fmla="*/ 61845 h 61844"/>
                <a:gd name="connsiteX2" fmla="*/ 0 w 46264"/>
                <a:gd name="connsiteY2" fmla="*/ 0 h 61844"/>
                <a:gd name="connsiteX3" fmla="*/ 46265 w 46264"/>
                <a:gd name="connsiteY3" fmla="*/ 0 h 61844"/>
                <a:gd name="connsiteX4" fmla="*/ 46265 w 46264"/>
                <a:gd name="connsiteY4" fmla="*/ 11318 h 61844"/>
                <a:gd name="connsiteX5" fmla="*/ 11554 w 46264"/>
                <a:gd name="connsiteY5" fmla="*/ 11318 h 61844"/>
                <a:gd name="connsiteX6" fmla="*/ 11554 w 46264"/>
                <a:gd name="connsiteY6" fmla="*/ 25524 h 61844"/>
                <a:gd name="connsiteX7" fmla="*/ 45034 w 46264"/>
                <a:gd name="connsiteY7" fmla="*/ 25524 h 61844"/>
                <a:gd name="connsiteX8" fmla="*/ 45034 w 46264"/>
                <a:gd name="connsiteY8" fmla="*/ 36368 h 61844"/>
                <a:gd name="connsiteX9" fmla="*/ 11554 w 46264"/>
                <a:gd name="connsiteY9" fmla="*/ 36368 h 61844"/>
                <a:gd name="connsiteX10" fmla="*/ 11554 w 46264"/>
                <a:gd name="connsiteY10" fmla="*/ 50338 h 61844"/>
                <a:gd name="connsiteX11" fmla="*/ 46265 w 46264"/>
                <a:gd name="connsiteY11" fmla="*/ 50338 h 61844"/>
                <a:gd name="connsiteX12" fmla="*/ 46265 w 46264"/>
                <a:gd name="connsiteY12" fmla="*/ 61845 h 6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264" h="61844">
                  <a:moveTo>
                    <a:pt x="46265" y="61845"/>
                  </a:moveTo>
                  <a:lnTo>
                    <a:pt x="0" y="61845"/>
                  </a:lnTo>
                  <a:cubicBezTo>
                    <a:pt x="0" y="41246"/>
                    <a:pt x="0" y="20599"/>
                    <a:pt x="0" y="0"/>
                  </a:cubicBezTo>
                  <a:lnTo>
                    <a:pt x="46265" y="0"/>
                  </a:lnTo>
                  <a:lnTo>
                    <a:pt x="46265" y="11318"/>
                  </a:lnTo>
                  <a:lnTo>
                    <a:pt x="11554" y="11318"/>
                  </a:lnTo>
                  <a:lnTo>
                    <a:pt x="11554" y="25524"/>
                  </a:lnTo>
                  <a:lnTo>
                    <a:pt x="45034" y="25524"/>
                  </a:lnTo>
                  <a:lnTo>
                    <a:pt x="45034" y="36368"/>
                  </a:lnTo>
                  <a:lnTo>
                    <a:pt x="11554" y="36368"/>
                  </a:lnTo>
                  <a:lnTo>
                    <a:pt x="11554" y="50338"/>
                  </a:lnTo>
                  <a:lnTo>
                    <a:pt x="46265" y="50338"/>
                  </a:lnTo>
                  <a:lnTo>
                    <a:pt x="46265" y="61845"/>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72" name="Freeform 36">
              <a:extLst>
                <a:ext uri="{FF2B5EF4-FFF2-40B4-BE49-F238E27FC236}">
                  <a16:creationId xmlns:a16="http://schemas.microsoft.com/office/drawing/2014/main" id="{381B08B4-93D7-EFF3-6A84-2768D9F23E4F}"/>
                </a:ext>
              </a:extLst>
            </p:cNvPr>
            <p:cNvSpPr/>
            <p:nvPr/>
          </p:nvSpPr>
          <p:spPr>
            <a:xfrm>
              <a:off x="747644" y="6800634"/>
              <a:ext cx="15390" cy="20457"/>
            </a:xfrm>
            <a:custGeom>
              <a:avLst/>
              <a:gdLst>
                <a:gd name="connsiteX0" fmla="*/ 9376 w 15390"/>
                <a:gd name="connsiteY0" fmla="*/ 20457 h 20457"/>
                <a:gd name="connsiteX1" fmla="*/ 6014 w 15390"/>
                <a:gd name="connsiteY1" fmla="*/ 20457 h 20457"/>
                <a:gd name="connsiteX2" fmla="*/ 6014 w 15390"/>
                <a:gd name="connsiteY2" fmla="*/ 2889 h 20457"/>
                <a:gd name="connsiteX3" fmla="*/ 0 w 15390"/>
                <a:gd name="connsiteY3" fmla="*/ 2889 h 20457"/>
                <a:gd name="connsiteX4" fmla="*/ 0 w 15390"/>
                <a:gd name="connsiteY4" fmla="*/ 0 h 20457"/>
                <a:gd name="connsiteX5" fmla="*/ 15390 w 15390"/>
                <a:gd name="connsiteY5" fmla="*/ 0 h 20457"/>
                <a:gd name="connsiteX6" fmla="*/ 15390 w 15390"/>
                <a:gd name="connsiteY6" fmla="*/ 2889 h 20457"/>
                <a:gd name="connsiteX7" fmla="*/ 9376 w 15390"/>
                <a:gd name="connsiteY7" fmla="*/ 2889 h 20457"/>
                <a:gd name="connsiteX8" fmla="*/ 9376 w 15390"/>
                <a:gd name="connsiteY8" fmla="*/ 20457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90" h="20457">
                  <a:moveTo>
                    <a:pt x="9376" y="20457"/>
                  </a:moveTo>
                  <a:lnTo>
                    <a:pt x="6014" y="20457"/>
                  </a:lnTo>
                  <a:lnTo>
                    <a:pt x="6014" y="2889"/>
                  </a:lnTo>
                  <a:lnTo>
                    <a:pt x="0" y="2889"/>
                  </a:lnTo>
                  <a:lnTo>
                    <a:pt x="0" y="0"/>
                  </a:lnTo>
                  <a:lnTo>
                    <a:pt x="15390" y="0"/>
                  </a:lnTo>
                  <a:lnTo>
                    <a:pt x="15390" y="2889"/>
                  </a:lnTo>
                  <a:lnTo>
                    <a:pt x="9376" y="2889"/>
                  </a:lnTo>
                  <a:lnTo>
                    <a:pt x="9376" y="2045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73" name="Freeform 37">
              <a:extLst>
                <a:ext uri="{FF2B5EF4-FFF2-40B4-BE49-F238E27FC236}">
                  <a16:creationId xmlns:a16="http://schemas.microsoft.com/office/drawing/2014/main" id="{D50C7E1B-C005-6A90-007B-340451B1E026}"/>
                </a:ext>
              </a:extLst>
            </p:cNvPr>
            <p:cNvSpPr/>
            <p:nvPr/>
          </p:nvSpPr>
          <p:spPr>
            <a:xfrm>
              <a:off x="766206" y="6800634"/>
              <a:ext cx="21119" cy="20457"/>
            </a:xfrm>
            <a:custGeom>
              <a:avLst/>
              <a:gdLst>
                <a:gd name="connsiteX0" fmla="*/ 8808 w 21119"/>
                <a:gd name="connsiteY0" fmla="*/ 20457 h 20457"/>
                <a:gd name="connsiteX1" fmla="*/ 2889 w 21119"/>
                <a:gd name="connsiteY1" fmla="*/ 3362 h 20457"/>
                <a:gd name="connsiteX2" fmla="*/ 2794 w 21119"/>
                <a:gd name="connsiteY2" fmla="*/ 3362 h 20457"/>
                <a:gd name="connsiteX3" fmla="*/ 3031 w 21119"/>
                <a:gd name="connsiteY3" fmla="*/ 10513 h 20457"/>
                <a:gd name="connsiteX4" fmla="*/ 3031 w 21119"/>
                <a:gd name="connsiteY4" fmla="*/ 20457 h 20457"/>
                <a:gd name="connsiteX5" fmla="*/ 0 w 21119"/>
                <a:gd name="connsiteY5" fmla="*/ 20457 h 20457"/>
                <a:gd name="connsiteX6" fmla="*/ 0 w 21119"/>
                <a:gd name="connsiteY6" fmla="*/ 0 h 20457"/>
                <a:gd name="connsiteX7" fmla="*/ 4735 w 21119"/>
                <a:gd name="connsiteY7" fmla="*/ 0 h 20457"/>
                <a:gd name="connsiteX8" fmla="*/ 10418 w 21119"/>
                <a:gd name="connsiteY8" fmla="*/ 16290 h 20457"/>
                <a:gd name="connsiteX9" fmla="*/ 10513 w 21119"/>
                <a:gd name="connsiteY9" fmla="*/ 16290 h 20457"/>
                <a:gd name="connsiteX10" fmla="*/ 16385 w 21119"/>
                <a:gd name="connsiteY10" fmla="*/ 0 h 20457"/>
                <a:gd name="connsiteX11" fmla="*/ 21120 w 21119"/>
                <a:gd name="connsiteY11" fmla="*/ 0 h 20457"/>
                <a:gd name="connsiteX12" fmla="*/ 21120 w 21119"/>
                <a:gd name="connsiteY12" fmla="*/ 20457 h 20457"/>
                <a:gd name="connsiteX13" fmla="*/ 17900 w 21119"/>
                <a:gd name="connsiteY13" fmla="*/ 20457 h 20457"/>
                <a:gd name="connsiteX14" fmla="*/ 17900 w 21119"/>
                <a:gd name="connsiteY14" fmla="*/ 10323 h 20457"/>
                <a:gd name="connsiteX15" fmla="*/ 17995 w 21119"/>
                <a:gd name="connsiteY15" fmla="*/ 6345 h 20457"/>
                <a:gd name="connsiteX16" fmla="*/ 18137 w 21119"/>
                <a:gd name="connsiteY16" fmla="*/ 3362 h 20457"/>
                <a:gd name="connsiteX17" fmla="*/ 18042 w 21119"/>
                <a:gd name="connsiteY17" fmla="*/ 3362 h 20457"/>
                <a:gd name="connsiteX18" fmla="*/ 11886 w 21119"/>
                <a:gd name="connsiteY18" fmla="*/ 20410 h 20457"/>
                <a:gd name="connsiteX19" fmla="*/ 8808 w 21119"/>
                <a:gd name="connsiteY19" fmla="*/ 20410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19" h="20457">
                  <a:moveTo>
                    <a:pt x="8808" y="20457"/>
                  </a:moveTo>
                  <a:lnTo>
                    <a:pt x="2889" y="3362"/>
                  </a:lnTo>
                  <a:lnTo>
                    <a:pt x="2794" y="3362"/>
                  </a:lnTo>
                  <a:cubicBezTo>
                    <a:pt x="2936" y="5919"/>
                    <a:pt x="3031" y="8287"/>
                    <a:pt x="3031" y="10513"/>
                  </a:cubicBezTo>
                  <a:lnTo>
                    <a:pt x="3031" y="20457"/>
                  </a:lnTo>
                  <a:lnTo>
                    <a:pt x="0" y="20457"/>
                  </a:lnTo>
                  <a:lnTo>
                    <a:pt x="0" y="0"/>
                  </a:lnTo>
                  <a:lnTo>
                    <a:pt x="4735" y="0"/>
                  </a:lnTo>
                  <a:lnTo>
                    <a:pt x="10418" y="16290"/>
                  </a:lnTo>
                  <a:lnTo>
                    <a:pt x="10513" y="16290"/>
                  </a:lnTo>
                  <a:lnTo>
                    <a:pt x="16385" y="0"/>
                  </a:lnTo>
                  <a:lnTo>
                    <a:pt x="21120" y="0"/>
                  </a:lnTo>
                  <a:lnTo>
                    <a:pt x="21120" y="20457"/>
                  </a:lnTo>
                  <a:lnTo>
                    <a:pt x="17900" y="20457"/>
                  </a:lnTo>
                  <a:lnTo>
                    <a:pt x="17900" y="10323"/>
                  </a:lnTo>
                  <a:cubicBezTo>
                    <a:pt x="17900" y="9329"/>
                    <a:pt x="17947" y="8003"/>
                    <a:pt x="17995" y="6345"/>
                  </a:cubicBezTo>
                  <a:cubicBezTo>
                    <a:pt x="18042" y="4735"/>
                    <a:pt x="18089" y="3741"/>
                    <a:pt x="18137" y="3362"/>
                  </a:cubicBezTo>
                  <a:lnTo>
                    <a:pt x="18042" y="3362"/>
                  </a:lnTo>
                  <a:lnTo>
                    <a:pt x="11886" y="20410"/>
                  </a:lnTo>
                  <a:lnTo>
                    <a:pt x="8808" y="2041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grpSp>
      <p:cxnSp>
        <p:nvCxnSpPr>
          <p:cNvPr id="76" name="Straight Connector 75">
            <a:extLst>
              <a:ext uri="{FF2B5EF4-FFF2-40B4-BE49-F238E27FC236}">
                <a16:creationId xmlns:a16="http://schemas.microsoft.com/office/drawing/2014/main" id="{92966CB5-93DA-8946-DEAE-EB274F6849FB}"/>
              </a:ext>
            </a:extLst>
          </p:cNvPr>
          <p:cNvCxnSpPr>
            <a:cxnSpLocks/>
          </p:cNvCxnSpPr>
          <p:nvPr/>
        </p:nvCxnSpPr>
        <p:spPr>
          <a:xfrm flipV="1">
            <a:off x="540000" y="771580"/>
            <a:ext cx="8100000" cy="366"/>
          </a:xfrm>
          <a:prstGeom prst="line">
            <a:avLst/>
          </a:prstGeom>
          <a:noFill/>
          <a:ln w="15875" cap="rnd" cmpd="sng" algn="ctr">
            <a:gradFill flip="none" rotWithShape="1">
              <a:gsLst>
                <a:gs pos="0">
                  <a:srgbClr val="006C6D"/>
                </a:gs>
                <a:gs pos="51007">
                  <a:srgbClr val="7ECAC4">
                    <a:lumMod val="20000"/>
                    <a:lumOff val="80000"/>
                  </a:srgbClr>
                </a:gs>
                <a:gs pos="37000">
                  <a:srgbClr val="00A097"/>
                </a:gs>
                <a:gs pos="66000">
                  <a:srgbClr val="00A097"/>
                </a:gs>
                <a:gs pos="100000">
                  <a:srgbClr val="006C6D"/>
                </a:gs>
              </a:gsLst>
              <a:path path="circle">
                <a:fillToRect l="100000" t="100000"/>
              </a:path>
              <a:tileRect r="-100000" b="-100000"/>
            </a:gradFill>
            <a:prstDash val="solid"/>
            <a:miter lim="800000"/>
          </a:ln>
          <a:effectLst/>
        </p:spPr>
      </p:cxn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40000" y="0"/>
            <a:ext cx="8118000" cy="770400"/>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40000" y="1131888"/>
            <a:ext cx="8118000"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Tree>
    <p:extLst>
      <p:ext uri="{BB962C8B-B14F-4D97-AF65-F5344CB8AC3E}">
        <p14:creationId xmlns:p14="http://schemas.microsoft.com/office/powerpoint/2010/main" val="3047408094"/>
      </p:ext>
    </p:extLst>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 id="2147483968" r:id="rId12"/>
    <p:sldLayoutId id="2147483969" r:id="rId13"/>
    <p:sldLayoutId id="2147483970" r:id="rId14"/>
    <p:sldLayoutId id="2147483971" r:id="rId15"/>
    <p:sldLayoutId id="2147483972" r:id="rId16"/>
    <p:sldLayoutId id="2147483973" r:id="rId17"/>
    <p:sldLayoutId id="2147483974" r:id="rId18"/>
    <p:sldLayoutId id="2147483975" r:id="rId19"/>
    <p:sldLayoutId id="2147483976" r:id="rId20"/>
    <p:sldLayoutId id="2147483977" r:id="rId21"/>
    <p:sldLayoutId id="2147483978" r:id="rId22"/>
    <p:sldLayoutId id="2147483979" r:id="rId23"/>
    <p:sldLayoutId id="2147483980" r:id="rId24"/>
    <p:sldLayoutId id="2147483981" r:id="rId25"/>
    <p:sldLayoutId id="2147483982" r:id="rId26"/>
    <p:sldLayoutId id="2147483983" r:id="rId27"/>
    <p:sldLayoutId id="2147483984" r:id="rId28"/>
    <p:sldLayoutId id="2147483985" r:id="rId29"/>
    <p:sldLayoutId id="2147483986" r:id="rId30"/>
    <p:sldLayoutId id="2147483987" r:id="rId31"/>
    <p:sldLayoutId id="2147483988" r:id="rId32"/>
    <p:sldLayoutId id="2147483989" r:id="rId33"/>
    <p:sldLayoutId id="2147483990" r:id="rId34"/>
    <p:sldLayoutId id="2147483991" r:id="rId35"/>
    <p:sldLayoutId id="2147483992" r:id="rId36"/>
    <p:sldLayoutId id="2147483993" r:id="rId37"/>
    <p:sldLayoutId id="2147483994" r:id="rId38"/>
    <p:sldLayoutId id="2147483995" r:id="rId39"/>
    <p:sldLayoutId id="2147483996" r:id="rId40"/>
    <p:sldLayoutId id="2147483997" r:id="rId41"/>
    <p:sldLayoutId id="2147483998" r:id="rId42"/>
    <p:sldLayoutId id="2147483999" r:id="rId43"/>
    <p:sldLayoutId id="2147484000" r:id="rId44"/>
    <p:sldLayoutId id="2147484001" r:id="rId45"/>
    <p:sldLayoutId id="2147484002" r:id="rId46"/>
    <p:sldLayoutId id="2147484003" r:id="rId47"/>
    <p:sldLayoutId id="2147484004" r:id="rId48"/>
    <p:sldLayoutId id="2147484005" r:id="rId49"/>
    <p:sldLayoutId id="2147484006" r:id="rId50"/>
  </p:sldLayoutIdLst>
  <p:hf hdr="0" ftr="0"/>
  <p:txStyles>
    <p:titleStyle>
      <a:lvl1pPr algn="l" defTabSz="685783" rtl="0" eaLnBrk="1" latinLnBrk="0" hangingPunct="1">
        <a:lnSpc>
          <a:spcPct val="90000"/>
        </a:lnSpc>
        <a:spcBef>
          <a:spcPct val="0"/>
        </a:spcBef>
        <a:buNone/>
        <a:defRPr lang="en-AE" sz="1600" b="1"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40">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71.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8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3A62DB2-FD52-E1C9-07D5-B7BBF96173D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ource">
            <a:extLst>
              <a:ext uri="{FF2B5EF4-FFF2-40B4-BE49-F238E27FC236}">
                <a16:creationId xmlns:a16="http://schemas.microsoft.com/office/drawing/2014/main" id="{49A0EAFD-7A4B-D34F-8332-905D5EE3F938}"/>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12" name="Head">
            <a:extLst>
              <a:ext uri="{FF2B5EF4-FFF2-40B4-BE49-F238E27FC236}">
                <a16:creationId xmlns:a16="http://schemas.microsoft.com/office/drawing/2014/main" id="{600EB69F-E381-4CC8-A7D8-489ABD2C2B07}"/>
              </a:ext>
            </a:extLst>
          </p:cNvPr>
          <p:cNvSpPr>
            <a:spLocks noGrp="1"/>
          </p:cNvSpPr>
          <p:nvPr>
            <p:ph type="body" sz="quarter" idx="18"/>
          </p:nvPr>
        </p:nvSpPr>
        <p:spPr>
          <a:xfrm>
            <a:off x="503238" y="774000"/>
            <a:ext cx="8136762" cy="360000"/>
          </a:xfrm>
        </p:spPr>
        <p:txBody>
          <a:bodyPr/>
          <a:lstStyle/>
          <a:p>
            <a:r>
              <a:rPr lang="en-US" dirty="0"/>
              <a:t>Based on price change | by Brand | Panda</a:t>
            </a:r>
          </a:p>
        </p:txBody>
      </p:sp>
      <p:sp>
        <p:nvSpPr>
          <p:cNvPr id="3" name="Title 2">
            <a:extLst>
              <a:ext uri="{FF2B5EF4-FFF2-40B4-BE49-F238E27FC236}">
                <a16:creationId xmlns:a16="http://schemas.microsoft.com/office/drawing/2014/main" id="{99087546-885A-2746-A450-6ADD7CD5B24C}"/>
              </a:ext>
            </a:extLst>
          </p:cNvPr>
          <p:cNvSpPr>
            <a:spLocks noGrp="1"/>
          </p:cNvSpPr>
          <p:nvPr>
            <p:ph type="title"/>
          </p:nvPr>
        </p:nvSpPr>
        <p:spPr>
          <a:xfrm>
            <a:off x="504000" y="-1"/>
            <a:ext cx="8136000" cy="771525"/>
          </a:xfrm>
        </p:spPr>
        <p:txBody>
          <a:bodyPr/>
          <a:lstStyle/>
          <a:p>
            <a:r>
              <a:rPr lang="en-GB" dirty="0">
                <a:highlight>
                  <a:srgbClr val="FFFF00"/>
                </a:highlight>
              </a:rPr>
              <a:t>Brand Elasticity Analysis</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15" name="C1">
            <a:extLst>
              <a:ext uri="{FF2B5EF4-FFF2-40B4-BE49-F238E27FC236}">
                <a16:creationId xmlns:a16="http://schemas.microsoft.com/office/drawing/2014/main" id="{DB46EE52-D3FE-A9A8-CB7A-E6FF00C3FE0F}"/>
              </a:ext>
            </a:extLst>
          </p:cNvPr>
          <p:cNvGraphicFramePr>
            <a:graphicFrameLocks/>
          </p:cNvGraphicFramePr>
          <p:nvPr>
            <p:extLst>
              <p:ext uri="{D42A27DB-BD31-4B8C-83A1-F6EECF244321}">
                <p14:modId xmlns:p14="http://schemas.microsoft.com/office/powerpoint/2010/main" val="4155870252"/>
              </p:ext>
            </p:extLst>
          </p:nvPr>
        </p:nvGraphicFramePr>
        <p:xfrm>
          <a:off x="540544" y="1131888"/>
          <a:ext cx="8099822" cy="3619897"/>
        </p:xfrm>
        <a:graphic>
          <a:graphicData uri="http://schemas.openxmlformats.org/drawingml/2006/chart">
            <c:chart xmlns:c="http://schemas.openxmlformats.org/drawingml/2006/chart" xmlns:r="http://schemas.openxmlformats.org/officeDocument/2006/relationships" r:id="rId2"/>
          </a:graphicData>
        </a:graphic>
      </p:graphicFrame>
      <p:sp>
        <p:nvSpPr>
          <p:cNvPr id="13" name="Rectangle 12">
            <a:extLst>
              <a:ext uri="{FF2B5EF4-FFF2-40B4-BE49-F238E27FC236}">
                <a16:creationId xmlns:a16="http://schemas.microsoft.com/office/drawing/2014/main" id="{6CF4160F-D1E2-AB65-97CA-1117BB236A0A}"/>
              </a:ext>
            </a:extLst>
          </p:cNvPr>
          <p:cNvSpPr/>
          <p:nvPr/>
        </p:nvSpPr>
        <p:spPr>
          <a:xfrm>
            <a:off x="3843446" y="1130497"/>
            <a:ext cx="4797140" cy="1574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Low retention and high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9455B3BE-708F-EDE2-00A8-A6EF2396AEE5}"/>
              </a:ext>
            </a:extLst>
          </p:cNvPr>
          <p:cNvSpPr/>
          <p:nvPr/>
        </p:nvSpPr>
        <p:spPr>
          <a:xfrm>
            <a:off x="3835181" y="3437981"/>
            <a:ext cx="4802300" cy="1014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rPr>
              <a:t>High retention and high appeal</a:t>
            </a:r>
            <a:endParaRPr kumimoji="0" lang="en-CH"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endParaRPr>
          </a:p>
        </p:txBody>
      </p:sp>
      <p:sp>
        <p:nvSpPr>
          <p:cNvPr id="16" name="Rectangle 15">
            <a:extLst>
              <a:ext uri="{FF2B5EF4-FFF2-40B4-BE49-F238E27FC236}">
                <a16:creationId xmlns:a16="http://schemas.microsoft.com/office/drawing/2014/main" id="{3A8E7FE2-155E-935C-6808-B494415D20A5}"/>
              </a:ext>
            </a:extLst>
          </p:cNvPr>
          <p:cNvSpPr/>
          <p:nvPr/>
        </p:nvSpPr>
        <p:spPr>
          <a:xfrm>
            <a:off x="1274612" y="3427905"/>
            <a:ext cx="2438180" cy="102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High retention and low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B3153049-88EE-CB9D-636D-7F7B7F34DCDB}"/>
              </a:ext>
            </a:extLst>
          </p:cNvPr>
          <p:cNvSpPr/>
          <p:nvPr/>
        </p:nvSpPr>
        <p:spPr>
          <a:xfrm>
            <a:off x="1274612" y="1131888"/>
            <a:ext cx="2436345" cy="1590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rPr>
              <a:t>Low retention and low appeal</a:t>
            </a:r>
            <a:endParaRPr kumimoji="0" lang="en-CH"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endParaRPr>
          </a:p>
        </p:txBody>
      </p:sp>
      <p:sp>
        <p:nvSpPr>
          <p:cNvPr id="7" name="TextBox X">
            <a:extLst>
              <a:ext uri="{FF2B5EF4-FFF2-40B4-BE49-F238E27FC236}">
                <a16:creationId xmlns:a16="http://schemas.microsoft.com/office/drawing/2014/main" id="{7A1735C9-5987-C9BB-04E3-1910A272F2AB}"/>
              </a:ext>
            </a:extLst>
          </p:cNvPr>
          <p:cNvSpPr txBox="1"/>
          <p:nvPr/>
        </p:nvSpPr>
        <p:spPr>
          <a:xfrm>
            <a:off x="6944613" y="4550057"/>
            <a:ext cx="1698567" cy="21544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sz="800" b="0" i="0" u="none" strike="noStrike" kern="1200" cap="none" spc="0" normalizeH="0" baseline="0" noProof="0" dirty="0">
                <a:ln>
                  <a:noFill/>
                </a:ln>
                <a:solidFill>
                  <a:schemeClr val="tx2"/>
                </a:solidFill>
                <a:effectLst/>
                <a:uLnTx/>
                <a:uFillTx/>
                <a:latin typeface="Nexa Bold"/>
                <a:ea typeface="+mn-ea"/>
                <a:cs typeface="+mn-cs"/>
              </a:rPr>
              <a:t>Priced down by -10%</a:t>
            </a:r>
          </a:p>
        </p:txBody>
      </p:sp>
      <p:sp>
        <p:nvSpPr>
          <p:cNvPr id="6" name="TextBox Y">
            <a:extLst>
              <a:ext uri="{FF2B5EF4-FFF2-40B4-BE49-F238E27FC236}">
                <a16:creationId xmlns:a16="http://schemas.microsoft.com/office/drawing/2014/main" id="{047C5A97-7E48-E25D-669A-C45496340B4C}"/>
              </a:ext>
            </a:extLst>
          </p:cNvPr>
          <p:cNvSpPr txBox="1"/>
          <p:nvPr/>
        </p:nvSpPr>
        <p:spPr>
          <a:xfrm>
            <a:off x="517720" y="1137015"/>
            <a:ext cx="435454"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sz="800" b="0" i="0" u="none" strike="noStrike" kern="1200" cap="none" spc="0" normalizeH="0" baseline="0" noProof="0" dirty="0">
                <a:ln>
                  <a:noFill/>
                </a:ln>
                <a:solidFill>
                  <a:schemeClr val="tx2"/>
                </a:solidFill>
                <a:effectLst/>
                <a:uLnTx/>
                <a:uFillTx/>
                <a:latin typeface="Nexa Bold"/>
                <a:ea typeface="+mn-ea"/>
                <a:cs typeface="+mn-cs"/>
              </a:rPr>
              <a:t>Priced up</a:t>
            </a:r>
            <a:r>
              <a:rPr kumimoji="0" lang="en-US" sz="800" b="0" i="0" u="none" strike="noStrike" kern="1200" cap="none" spc="0" normalizeH="0" baseline="0" noProof="0" dirty="0">
                <a:ln>
                  <a:noFill/>
                </a:ln>
                <a:solidFill>
                  <a:schemeClr val="tx2"/>
                </a:solidFill>
                <a:effectLst/>
                <a:uLnTx/>
                <a:uFillTx/>
                <a:latin typeface="Nexa Bold"/>
                <a:ea typeface="+mn-ea"/>
                <a:cs typeface="+mn-cs"/>
              </a:rPr>
              <a:t> </a:t>
            </a:r>
            <a:r>
              <a:rPr kumimoji="0" sz="800" b="0" i="0" u="none" strike="noStrike" kern="1200" cap="none" spc="0" normalizeH="0" baseline="0" noProof="0" dirty="0">
                <a:ln>
                  <a:noFill/>
                </a:ln>
                <a:solidFill>
                  <a:schemeClr val="tx2"/>
                </a:solidFill>
                <a:effectLst/>
                <a:uLnTx/>
                <a:uFillTx/>
                <a:latin typeface="Nexa Bold"/>
                <a:ea typeface="+mn-ea"/>
                <a:cs typeface="+mn-cs"/>
              </a:rPr>
              <a:t>by +10</a:t>
            </a:r>
            <a:r>
              <a:rPr lang="en-US" sz="800" dirty="0">
                <a:solidFill>
                  <a:schemeClr val="tx2"/>
                </a:solidFill>
                <a:latin typeface="Nexa Bold"/>
              </a:rPr>
              <a:t>%</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
        <p:nvSpPr>
          <p:cNvPr id="8" name="Date Placeholder 7">
            <a:extLst>
              <a:ext uri="{FF2B5EF4-FFF2-40B4-BE49-F238E27FC236}">
                <a16:creationId xmlns:a16="http://schemas.microsoft.com/office/drawing/2014/main" id="{6CC3C3E3-7EA8-9C3D-517E-77C1588500D7}"/>
              </a:ext>
            </a:extLst>
          </p:cNvPr>
          <p:cNvSpPr>
            <a:spLocks noGrp="1"/>
          </p:cNvSpPr>
          <p:nvPr>
            <p:ph type="dt" sz="half" idx="14"/>
          </p:nvPr>
        </p:nvSpPr>
        <p:spPr/>
        <p:txBody>
          <a:bodyPr/>
          <a:lstStyle/>
          <a:p>
            <a:fld id="{AD583B17-CA9E-4798-A693-AB6BF9A9B56D}" type="datetime1">
              <a:rPr lang="en-US" smtClean="0"/>
              <a:t>5/14/2025</a:t>
            </a:fld>
            <a:endParaRPr lang="en-US"/>
          </a:p>
        </p:txBody>
      </p:sp>
      <p:sp>
        <p:nvSpPr>
          <p:cNvPr id="9" name="Slide Number Placeholder 8">
            <a:extLst>
              <a:ext uri="{FF2B5EF4-FFF2-40B4-BE49-F238E27FC236}">
                <a16:creationId xmlns:a16="http://schemas.microsoft.com/office/drawing/2014/main" id="{8E663443-FA76-33F2-BF32-1CC0A2AAEDA2}"/>
              </a:ext>
            </a:extLst>
          </p:cNvPr>
          <p:cNvSpPr>
            <a:spLocks noGrp="1"/>
          </p:cNvSpPr>
          <p:nvPr>
            <p:ph type="sldNum" sz="quarter" idx="16"/>
          </p:nvPr>
        </p:nvSpPr>
        <p:spPr/>
        <p:txBody>
          <a:bodyPr/>
          <a:lstStyle/>
          <a:p>
            <a:fld id="{7B1F438D-4EAF-094E-9162-80CF3EF77236}" type="slidenum">
              <a:rPr lang="en-US" smtClean="0"/>
              <a:pPr/>
              <a:t>1</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r>
                        <a:rPr sz="800" b="0" dirty="0">
                          <a:solidFill>
                            <a:srgbClr val="575555"/>
                          </a:solidFill>
                          <a:latin typeface="Nexa Book"/>
                        </a:rPr>
                        <a:t>1.3</a:t>
                      </a:r>
                      <a:endParaRPr lang="en-AE" sz="900" dirty="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Kinder (16.4%)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0.6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(21.5%)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dirty="0">
                          <a:solidFill>
                            <a:srgbClr val="575555"/>
                          </a:solidFill>
                          <a:latin typeface="Nexa Bold"/>
                        </a:rPr>
                        <a:t>2.4</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Tiffany (4.5%)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0.8</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(9.9%)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1.1</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(5.4%)</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(3.3%)</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(5.6%)</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Cadbury (3.4%)</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1.1</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M&amp;M's (2.9%)</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(16.4%)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(21.5%)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dirty="0">
                          <a:solidFill>
                            <a:srgbClr val="575555"/>
                          </a:solidFill>
                          <a:latin typeface="Nexa Bold"/>
                        </a:rPr>
                        <a:t>1.6</a:t>
                      </a:r>
                      <a:endParaRPr kumimoji="0" lang="en-AE" sz="9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Tiffany (4.5%)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(9.9%)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(5.4%)</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(3.3%)</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Bounty (5.6%)</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M&amp;M's (2.9%)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1.1</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Godiva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dirty="0">
                          <a:solidFill>
                            <a:srgbClr val="575555"/>
                          </a:solidFill>
                          <a:latin typeface="Nexa Bold"/>
                        </a:rPr>
                        <a:t>1.8</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r>
              <a:rPr lang="en-US" dirty="0"/>
              <a:t>Sourcing Analysis | Hershey's (2.8%) | Up &amp; Down Pricing | Panda | Assumes no other are changing prices</a:t>
            </a:r>
          </a:p>
        </p:txBody>
      </p:sp>
      <p:sp>
        <p:nvSpPr>
          <p:cNvPr id="4" name="Title1"/>
          <p:cNvSpPr>
            <a:spLocks noGrp="1"/>
          </p:cNvSpPr>
          <p:nvPr>
            <p:ph type="title"/>
          </p:nvPr>
        </p:nvSpPr>
        <p:spPr>
          <a:xfrm>
            <a:off x="504000" y="-1"/>
            <a:ext cx="8136000" cy="771525"/>
          </a:xfrm>
        </p:spPr>
        <p:txBody>
          <a:bodyPr/>
          <a:lstStyle/>
          <a:p>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5/14/2025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2</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r>
                        <a:rPr sz="800" b="0">
                          <a:solidFill>
                            <a:srgbClr val="575555"/>
                          </a:solidFill>
                          <a:latin typeface="Nexa Book"/>
                        </a:rPr>
                        <a:t>1.3</a:t>
                      </a:r>
                      <a:endParaRPr lang="en-AE"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Bar 50g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2.3</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4.0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Hershey's Cookies N' Crème 12.76g (0.9%)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Galaxy Hazelnut Chocolate 36g (2.8%)</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1.2</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Snickers Bar 50g (6.5%)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Hazelnut Chocolate 36g (2.8%)</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Twix Bar 50g (3.5%)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1.6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Sourcing Analysis | Hershey's Choco Tubes Cookies N' Creme 18g (0.1%) | Up &amp; Down Pricing | Panda | Assumes no other are changing prices</a:t>
            </a:r>
          </a:p>
        </p:txBody>
      </p:sp>
      <p:sp>
        <p:nvSpPr>
          <p:cNvPr id="4" name="Title1"/>
          <p:cNvSpPr>
            <a:spLocks noGrp="1"/>
          </p:cNvSpPr>
          <p:nvPr>
            <p:ph type="title"/>
          </p:nvPr>
        </p:nvSpPr>
        <p:spPr>
          <a:xfrm>
            <a:off x="504000" y="-1"/>
            <a:ext cx="8136000" cy="771525"/>
          </a:xfrm>
        </p:spPr>
        <p:txBody>
          <a:bodyPr/>
          <a:lstStyle/>
          <a:p>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5/14/2025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r>
              <a:rPr lang="en-US" dirty="0"/>
              <a:t>Hershey's | Price Elasticity | Panda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Choco Tubes Cookies N' Creme 18g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-4.8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0.2%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a:ln>
                            <a:noFill/>
                          </a:ln>
                          <a:solidFill>
                            <a:srgbClr val="575555"/>
                          </a:solidFill>
                          <a:effectLst/>
                          <a:uLnTx/>
                          <a:uFillTx/>
                          <a:latin typeface="Nexa Book" panose="00000400000000000000" pitchFamily="2" charset="0"/>
                          <a:ea typeface="+mn-ea"/>
                          <a:cs typeface="+mn-cs"/>
                        </a:rPr>
                        <a:t>37%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6854839"/>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Cookies N' Chocolate 40g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12.1%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-138%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719727"/>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dirty="0">
                          <a:solidFill>
                            <a:srgbClr val="575555"/>
                          </a:solidFill>
                          <a:latin typeface="Nexa Book"/>
                        </a:rPr>
                        <a:t>Hershey's Cookies N' Crème 12.76g</a:t>
                      </a: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5.2%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399285"/>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5/14/2025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4</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Revenue Response Curve by Price Point | Hershey's Choco Tubes Cookies N' Creme 18g | Panda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5/14/2025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9D629C2B-4852-A793-BFFD-28711000BF4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 name="think-cell data - do not delete" hidden="1">
                        <a:extLst>
                          <a:ext uri="{FF2B5EF4-FFF2-40B4-BE49-F238E27FC236}">
                            <a16:creationId xmlns:a16="http://schemas.microsoft.com/office/drawing/2014/main" id="{9D629C2B-4852-A793-BFFD-28711000BF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ooter Placeholder 10">
            <a:extLst>
              <a:ext uri="{FF2B5EF4-FFF2-40B4-BE49-F238E27FC236}">
                <a16:creationId xmlns:a16="http://schemas.microsoft.com/office/drawing/2014/main" id="{C809BD5A-F4AE-5909-2264-5CC4A0BF8FDF}"/>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E312717C-5966-B03B-27B7-35239F65ADDF}"/>
              </a:ext>
            </a:extLst>
          </p:cNvPr>
          <p:cNvSpPr>
            <a:spLocks noGrp="1"/>
          </p:cNvSpPr>
          <p:nvPr>
            <p:ph type="body" sz="quarter" idx="17"/>
          </p:nvPr>
        </p:nvSpPr>
        <p:spPr>
          <a:xfrm>
            <a:off x="0" y="4734106"/>
            <a:ext cx="4572000" cy="222878"/>
          </a:xfrm>
        </p:spPr>
        <p:txBody>
          <a:bodyPr/>
          <a:lstStyle/>
          <a:p>
            <a:r>
              <a:rPr lang="en-US"/>
              <a:t>DATA SOURCE: Consumer Test | May 2024</a:t>
            </a:r>
          </a:p>
        </p:txBody>
      </p:sp>
      <p:sp>
        <p:nvSpPr>
          <p:cNvPr id="6" name="Text Placeholder 5">
            <a:extLst>
              <a:ext uri="{FF2B5EF4-FFF2-40B4-BE49-F238E27FC236}">
                <a16:creationId xmlns:a16="http://schemas.microsoft.com/office/drawing/2014/main" id="{23E9FAE9-1172-D571-A43E-2A91A05992DD}"/>
              </a:ext>
            </a:extLst>
          </p:cNvPr>
          <p:cNvSpPr>
            <a:spLocks noGrp="1"/>
          </p:cNvSpPr>
          <p:nvPr>
            <p:ph type="body" sz="quarter" idx="18"/>
          </p:nvPr>
        </p:nvSpPr>
        <p:spPr>
          <a:xfrm>
            <a:off x="503238" y="774000"/>
            <a:ext cx="8136762" cy="360000"/>
          </a:xfrm>
        </p:spPr>
        <p:txBody>
          <a:bodyPr>
            <a:normAutofit/>
          </a:bodyPr>
          <a:lstStyle/>
          <a:p>
            <a:r>
              <a:rPr lang="en-US"/>
              <a:t>Size Elasticity | Traditional Trade | Assumes no other products are changing prices or sizes</a:t>
            </a:r>
            <a:endParaRPr lang="en-GB" dirty="0"/>
          </a:p>
        </p:txBody>
      </p:sp>
      <p:sp>
        <p:nvSpPr>
          <p:cNvPr id="7" name="Title 6">
            <a:extLst>
              <a:ext uri="{FF2B5EF4-FFF2-40B4-BE49-F238E27FC236}">
                <a16:creationId xmlns:a16="http://schemas.microsoft.com/office/drawing/2014/main" id="{41C70F53-EE5A-3FB3-C331-7B6C9CF93CED}"/>
              </a:ext>
            </a:extLst>
          </p:cNvPr>
          <p:cNvSpPr>
            <a:spLocks noGrp="1"/>
          </p:cNvSpPr>
          <p:nvPr>
            <p:ph type="title"/>
          </p:nvPr>
        </p:nvSpPr>
        <p:spPr>
          <a:xfrm>
            <a:off x="504000" y="-1"/>
            <a:ext cx="8136000" cy="771525"/>
          </a:xfrm>
          <a:noFill/>
        </p:spPr>
        <p:txBody>
          <a:bodyPr vert="horz"/>
          <a:lstStyle/>
          <a:p>
            <a:r>
              <a:rPr lang="en-GB" dirty="0">
                <a:highlight>
                  <a:srgbClr val="FFFF00"/>
                </a:highlight>
              </a:rPr>
              <a:t>SE Slide</a:t>
            </a:r>
            <a:r>
              <a:rPr lang="en-US" dirty="0">
                <a:highlight>
                  <a:srgbClr val="FFFF00"/>
                </a:highlight>
              </a:rPr>
              <a: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9" name="Table 8">
            <a:extLst>
              <a:ext uri="{FF2B5EF4-FFF2-40B4-BE49-F238E27FC236}">
                <a16:creationId xmlns:a16="http://schemas.microsoft.com/office/drawing/2014/main" id="{4B40E8EC-D33D-F88F-E7D8-15B0189EF613}"/>
              </a:ext>
            </a:extLst>
          </p:cNvPr>
          <p:cNvGraphicFramePr>
            <a:graphicFrameLocks noGrp="1"/>
          </p:cNvGraphicFramePr>
          <p:nvPr/>
        </p:nvGraphicFramePr>
        <p:xfrm>
          <a:off x="546970" y="1137285"/>
          <a:ext cx="8093792" cy="3464206"/>
        </p:xfrm>
        <a:graphic>
          <a:graphicData uri="http://schemas.openxmlformats.org/drawingml/2006/table">
            <a:tbl>
              <a:tblPr/>
              <a:tblGrid>
                <a:gridCol w="2259173">
                  <a:extLst>
                    <a:ext uri="{9D8B030D-6E8A-4147-A177-3AD203B41FA5}">
                      <a16:colId xmlns:a16="http://schemas.microsoft.com/office/drawing/2014/main" val="4140393679"/>
                    </a:ext>
                  </a:extLst>
                </a:gridCol>
                <a:gridCol w="648291">
                  <a:extLst>
                    <a:ext uri="{9D8B030D-6E8A-4147-A177-3AD203B41FA5}">
                      <a16:colId xmlns:a16="http://schemas.microsoft.com/office/drawing/2014/main" val="1116223135"/>
                    </a:ext>
                  </a:extLst>
                </a:gridCol>
                <a:gridCol w="648291">
                  <a:extLst>
                    <a:ext uri="{9D8B030D-6E8A-4147-A177-3AD203B41FA5}">
                      <a16:colId xmlns:a16="http://schemas.microsoft.com/office/drawing/2014/main" val="3791326800"/>
                    </a:ext>
                  </a:extLst>
                </a:gridCol>
                <a:gridCol w="648291">
                  <a:extLst>
                    <a:ext uri="{9D8B030D-6E8A-4147-A177-3AD203B41FA5}">
                      <a16:colId xmlns:a16="http://schemas.microsoft.com/office/drawing/2014/main" val="4065833276"/>
                    </a:ext>
                  </a:extLst>
                </a:gridCol>
                <a:gridCol w="648291">
                  <a:extLst>
                    <a:ext uri="{9D8B030D-6E8A-4147-A177-3AD203B41FA5}">
                      <a16:colId xmlns:a16="http://schemas.microsoft.com/office/drawing/2014/main" val="62708565"/>
                    </a:ext>
                  </a:extLst>
                </a:gridCol>
                <a:gridCol w="648291">
                  <a:extLst>
                    <a:ext uri="{9D8B030D-6E8A-4147-A177-3AD203B41FA5}">
                      <a16:colId xmlns:a16="http://schemas.microsoft.com/office/drawing/2014/main" val="31688122"/>
                    </a:ext>
                  </a:extLst>
                </a:gridCol>
                <a:gridCol w="648291">
                  <a:extLst>
                    <a:ext uri="{9D8B030D-6E8A-4147-A177-3AD203B41FA5}">
                      <a16:colId xmlns:a16="http://schemas.microsoft.com/office/drawing/2014/main" val="2454520991"/>
                    </a:ext>
                  </a:extLst>
                </a:gridCol>
                <a:gridCol w="648291">
                  <a:extLst>
                    <a:ext uri="{9D8B030D-6E8A-4147-A177-3AD203B41FA5}">
                      <a16:colId xmlns:a16="http://schemas.microsoft.com/office/drawing/2014/main" val="1148709605"/>
                    </a:ext>
                  </a:extLst>
                </a:gridCol>
                <a:gridCol w="648291">
                  <a:extLst>
                    <a:ext uri="{9D8B030D-6E8A-4147-A177-3AD203B41FA5}">
                      <a16:colId xmlns:a16="http://schemas.microsoft.com/office/drawing/2014/main" val="129273525"/>
                    </a:ext>
                  </a:extLst>
                </a:gridCol>
                <a:gridCol w="648291">
                  <a:extLst>
                    <a:ext uri="{9D8B030D-6E8A-4147-A177-3AD203B41FA5}">
                      <a16:colId xmlns:a16="http://schemas.microsoft.com/office/drawing/2014/main" val="654776367"/>
                    </a:ext>
                  </a:extLst>
                </a:gridCol>
              </a:tblGrid>
              <a:tr h="128649">
                <a:tc>
                  <a:txBody>
                    <a:bodyPr/>
                    <a:lstStyle/>
                    <a:p>
                      <a:pPr algn="l" fontAlgn="b"/>
                      <a:endParaRPr lang="en-US" sz="800" b="1" i="0" u="sng" strike="noStrike">
                        <a:solidFill>
                          <a:schemeClr val="tx1"/>
                        </a:solidFill>
                        <a:effectLst/>
                        <a:latin typeface="Nexa Bold" panose="00000800000000000000" pitchFamily="2" charset="0"/>
                      </a:endParaRPr>
                    </a:p>
                  </a:txBody>
                  <a:tcPr marL="1828" marR="1828" marT="1828"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a:noFill/>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800" b="1" i="0" u="none" strike="noStrike">
                          <a:solidFill>
                            <a:schemeClr val="tx1"/>
                          </a:solidFill>
                          <a:effectLst/>
                          <a:latin typeface="Nexa Bold" panose="00000800000000000000" pitchFamily="2" charset="0"/>
                        </a:rPr>
                        <a:t>Impact at product level</a:t>
                      </a:r>
                    </a:p>
                  </a:txBody>
                  <a:tcPr marL="1828" marR="1828" marT="1828" marB="0" anchor="b">
                    <a:lnL w="12700"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CH"/>
                    </a:p>
                  </a:txBody>
                  <a:tcPr/>
                </a:tc>
                <a:tc hMerge="1">
                  <a:txBody>
                    <a:bodyPr/>
                    <a:lstStyle/>
                    <a:p>
                      <a:endParaRPr lang="en-CH"/>
                    </a:p>
                  </a:txBody>
                  <a:tcPr/>
                </a:tc>
                <a:tc hMerge="1">
                  <a:txBody>
                    <a:bodyPr/>
                    <a:lstStyle/>
                    <a:p>
                      <a:endParaRPr lang="en-AE"/>
                    </a:p>
                  </a:txBody>
                  <a:tcPr/>
                </a:tc>
                <a:tc hMerge="1">
                  <a:txBody>
                    <a:bodyPr/>
                    <a:lstStyle/>
                    <a:p>
                      <a:endParaRPr lang="en-CH"/>
                    </a:p>
                  </a:txBody>
                  <a:tcPr/>
                </a:tc>
                <a:tc hMerge="1">
                  <a:txBody>
                    <a:bodyPr/>
                    <a:lstStyle/>
                    <a:p>
                      <a:pPr algn="ctr" fontAlgn="b"/>
                      <a:r>
                        <a:rPr lang="en-CH" sz="900" b="1" i="0" u="none" strike="noStrike">
                          <a:solidFill>
                            <a:srgbClr val="000000"/>
                          </a:solidFill>
                          <a:effectLst/>
                          <a:latin typeface="+mj-lt"/>
                        </a:rPr>
                        <a:t> </a:t>
                      </a:r>
                    </a:p>
                  </a:txBody>
                  <a:tcPr marL="1828" marR="1828" marT="1828"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974451"/>
                  </a:ext>
                </a:extLst>
              </a:tr>
              <a:tr h="255397">
                <a:tc>
                  <a:txBody>
                    <a:bodyPr/>
                    <a:lstStyle/>
                    <a:p>
                      <a:pPr algn="ctr" rtl="0" fontAlgn="ctr"/>
                      <a:r>
                        <a:rPr lang="en-US" sz="800" b="0" i="0" u="none" strike="noStrike">
                          <a:solidFill>
                            <a:srgbClr val="575555"/>
                          </a:solidFill>
                          <a:effectLst/>
                          <a:latin typeface="Nexa Bold" panose="00000800000000000000" pitchFamily="2" charset="0"/>
                        </a:rPr>
                        <a:t>Product</a:t>
                      </a:r>
                    </a:p>
                  </a:txBody>
                  <a:tcPr marL="1828" marR="1828" marT="1828" marB="0">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Base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New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Change</a:t>
                      </a:r>
                    </a:p>
                  </a:txBody>
                  <a:tcPr marL="1828" marR="1828" marT="1828" marB="0">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Volume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Revenue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Gross Profit</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a:t>
                      </a:r>
                    </a:p>
                    <a:p>
                      <a:pPr algn="ctr" rtl="0" fontAlgn="ctr"/>
                      <a:r>
                        <a:rPr lang="en-US" sz="800" b="0" i="0" u="none" strike="noStrike">
                          <a:solidFill>
                            <a:srgbClr val="575555"/>
                          </a:solidFill>
                          <a:effectLst/>
                          <a:latin typeface="Nexa Bold" panose="00000800000000000000" pitchFamily="2" charset="0"/>
                        </a:rPr>
                        <a:t>Elasticity</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SCD PE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749" rtl="0" eaLnBrk="1" fontAlgn="ctr" latinLnBrk="0" hangingPunct="1">
                        <a:lnSpc>
                          <a:spcPct val="100000"/>
                        </a:lnSpc>
                        <a:spcBef>
                          <a:spcPts val="0"/>
                        </a:spcBef>
                        <a:spcAft>
                          <a:spcPts val="0"/>
                        </a:spcAft>
                        <a:buClrTx/>
                        <a:buSzTx/>
                        <a:buFontTx/>
                        <a:buNone/>
                        <a:tabLst/>
                        <a:defRPr/>
                      </a:pPr>
                      <a:r>
                        <a:rPr lang="en-US" sz="800" b="0" i="0" u="none" strike="noStrike">
                          <a:solidFill>
                            <a:srgbClr val="575555"/>
                          </a:solidFill>
                          <a:effectLst/>
                          <a:latin typeface="Nexa Bold" panose="00000800000000000000" pitchFamily="2" charset="0"/>
                        </a:rPr>
                        <a:t>PCD PE</a:t>
                      </a:r>
                    </a:p>
                  </a:txBody>
                  <a:tcPr marL="1828" marR="1828" marT="1828" marB="0">
                    <a:lnL w="190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5018296"/>
                  </a:ext>
                </a:extLst>
              </a:tr>
              <a:tr h="154008">
                <a:tc>
                  <a:txBody>
                    <a:bodyPr/>
                    <a:lstStyle/>
                    <a:p>
                      <a:pPr algn="l" rtl="0" fontAlgn="ctr"/>
                      <a:r>
                        <a:rPr lang="en-US" sz="600" b="1" i="0" u="none" strike="noStrike" kern="1200">
                          <a:solidFill>
                            <a:schemeClr val="tx2"/>
                          </a:solidFill>
                          <a:effectLst/>
                          <a:latin typeface="Nexa Bold" panose="00000800000000000000" pitchFamily="2" charset="0"/>
                          <a:ea typeface="+mn-ea"/>
                          <a:cs typeface="+mn-cs"/>
                        </a:rPr>
                        <a:t>Amstel Pet 1.8L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1.8L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+11</a:t>
                      </a:r>
                      <a:r>
                        <a:rPr lang="en-NL" sz="700" b="0" i="0" u="none" strike="noStrike" kern="1200">
                          <a:solidFill>
                            <a:schemeClr val="tx2"/>
                          </a:solidFill>
                          <a:effectLst/>
                          <a:latin typeface="+mn-lt"/>
                          <a:ea typeface="+mn-ea"/>
                          <a:cs typeface="+mn-cs"/>
                        </a:rPr>
                        <a:t>%</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154.3</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239.1</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126.7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4.9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-5.4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-2.2</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5625324"/>
                  </a:ext>
                </a:extLst>
              </a:tr>
              <a:tr h="154008">
                <a:tc>
                  <a:txBody>
                    <a:bodyPr/>
                    <a:lstStyle/>
                    <a:p>
                      <a:pPr algn="l" rtl="0" fontAlgn="ctr"/>
                      <a:r>
                        <a:rPr lang="nn-NO" sz="600" b="1" i="0" u="none" strike="noStrike" kern="1200">
                          <a:solidFill>
                            <a:schemeClr val="tx2"/>
                          </a:solidFill>
                          <a:effectLst/>
                          <a:latin typeface="Nexa Bold" panose="00000800000000000000" pitchFamily="2" charset="0"/>
                          <a:ea typeface="+mn-ea"/>
                          <a:cs typeface="+mn-cs"/>
                        </a:rPr>
                        <a:t>Amstel Doza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0.44L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a:t>
                      </a:r>
                      <a:r>
                        <a:rPr lang="fr-CH" sz="700" b="0" i="0" u="none" strike="noStrike" kern="1200">
                          <a:solidFill>
                            <a:schemeClr val="tx2"/>
                          </a:solidFill>
                          <a:effectLst/>
                          <a:latin typeface="+mn-lt"/>
                          <a:ea typeface="+mn-ea"/>
                          <a:cs typeface="+mn-cs"/>
                        </a:rPr>
                        <a:t>12</a:t>
                      </a:r>
                      <a:r>
                        <a:rPr lang="en-NL" sz="700" b="0" i="0" u="none" strike="noStrike" kern="1200">
                          <a:solidFill>
                            <a:schemeClr val="tx2"/>
                          </a:solidFill>
                          <a:effectLst/>
                          <a:latin typeface="+mn-lt"/>
                          <a:ea typeface="+mn-ea"/>
                          <a:cs typeface="+mn-cs"/>
                        </a:rPr>
                        <a:t>%</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78.5</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89.1</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101.9</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1.8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a:t>
                      </a:r>
                      <a:r>
                        <a:rPr lang="fr-CH" sz="700" b="0" i="0" u="none" strike="noStrike" kern="1200">
                          <a:solidFill>
                            <a:schemeClr val="tx2"/>
                          </a:solidFill>
                          <a:effectLst/>
                          <a:latin typeface="+mn-lt"/>
                          <a:ea typeface="+mn-ea"/>
                          <a:cs typeface="+mn-cs"/>
                        </a:rPr>
                        <a:t>1.6</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-2.</a:t>
                      </a:r>
                      <a:r>
                        <a:rPr lang="fr-CH" sz="700" b="0" i="0" u="none" strike="noStrike" kern="1200">
                          <a:solidFill>
                            <a:schemeClr val="tx2"/>
                          </a:solidFill>
                          <a:effectLst/>
                          <a:latin typeface="+mn-lt"/>
                          <a:ea typeface="+mn-ea"/>
                          <a:cs typeface="+mn-cs"/>
                        </a:rPr>
                        <a:t>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2854860"/>
                  </a:ext>
                </a:extLst>
              </a:tr>
              <a:tr h="154008">
                <a:tc>
                  <a:txBody>
                    <a:bodyPr/>
                    <a:lstStyle/>
                    <a:p>
                      <a:pPr algn="l" rtl="0" fontAlgn="ctr"/>
                      <a:r>
                        <a:rPr lang="nn-NO" sz="600" b="1" i="0" u="none" strike="noStrike" kern="1200">
                          <a:solidFill>
                            <a:schemeClr val="tx2"/>
                          </a:solidFill>
                          <a:effectLst/>
                          <a:latin typeface="Nexa Bold" panose="00000800000000000000" pitchFamily="2" charset="0"/>
                          <a:ea typeface="+mn-ea"/>
                          <a:cs typeface="+mn-cs"/>
                        </a:rPr>
                        <a:t>Amstel Sticla Returnabila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0.4L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a:t>
                      </a:r>
                      <a:r>
                        <a:rPr lang="fr-CH" sz="700" b="0" i="0" u="none" strike="noStrike" kern="1200">
                          <a:solidFill>
                            <a:schemeClr val="tx2"/>
                          </a:solidFill>
                          <a:effectLst/>
                          <a:latin typeface="+mn-lt"/>
                          <a:ea typeface="+mn-ea"/>
                          <a:cs typeface="+mn-cs"/>
                        </a:rPr>
                        <a:t>20</a:t>
                      </a:r>
                      <a:r>
                        <a:rPr lang="en-NL" sz="700" b="0" i="0" u="none" strike="noStrike" kern="1200">
                          <a:solidFill>
                            <a:schemeClr val="tx2"/>
                          </a:solidFill>
                          <a:effectLst/>
                          <a:latin typeface="+mn-lt"/>
                          <a:ea typeface="+mn-ea"/>
                          <a:cs typeface="+mn-cs"/>
                        </a:rPr>
                        <a:t>%</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90.1</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112.5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123.7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0.5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a:t>
                      </a:r>
                      <a:r>
                        <a:rPr lang="fr-CH" sz="700" b="0" i="0" u="none" strike="noStrike" kern="1200">
                          <a:solidFill>
                            <a:schemeClr val="tx2"/>
                          </a:solidFill>
                          <a:effectLst/>
                          <a:latin typeface="+mn-lt"/>
                          <a:ea typeface="+mn-ea"/>
                          <a:cs typeface="+mn-cs"/>
                        </a:rPr>
                        <a:t>0.4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a:t>
                      </a:r>
                      <a:r>
                        <a:rPr lang="fr-CH" sz="700" b="0" i="0" u="none" strike="noStrike" kern="1200">
                          <a:solidFill>
                            <a:schemeClr val="tx2"/>
                          </a:solidFill>
                          <a:effectLst/>
                          <a:latin typeface="+mn-lt"/>
                          <a:ea typeface="+mn-ea"/>
                          <a:cs typeface="+mn-cs"/>
                        </a:rPr>
                        <a:t>1.6</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6060726"/>
                  </a:ext>
                </a:extLst>
              </a:tr>
              <a:tr h="154008">
                <a:tc>
                  <a:txBody>
                    <a:bodyPr/>
                    <a:lstStyle/>
                    <a:p>
                      <a:pPr algn="l" rtl="0" fontAlgn="ctr"/>
                      <a:r>
                        <a:rPr lang="nn-NO" sz="600" b="1" i="0" u="none" strike="noStrike" kern="1200">
                          <a:solidFill>
                            <a:schemeClr val="tx2"/>
                          </a:solidFill>
                          <a:effectLst/>
                          <a:latin typeface="Nexa Bold" panose="00000800000000000000" pitchFamily="2" charset="0"/>
                          <a:ea typeface="+mn-ea"/>
                          <a:cs typeface="+mn-cs"/>
                        </a:rPr>
                        <a:t>Bucegi Pet 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2.2L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92.0</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104.4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138.5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-0.4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-1.6</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3054186"/>
                  </a:ext>
                </a:extLst>
              </a:tr>
              <a:tr h="154008">
                <a:tc>
                  <a:txBody>
                    <a:bodyPr/>
                    <a:lstStyle/>
                    <a:p>
                      <a:pPr algn="l" rtl="0" fontAlgn="ctr"/>
                      <a:endParaRPr lang="nn-NO" sz="600" b="1" i="0" u="none" strike="noStrike" kern="1200">
                        <a:solidFill>
                          <a:schemeClr val="tx2"/>
                        </a:solidFill>
                        <a:effectLst/>
                        <a:latin typeface="Nexa Bold" panose="00000800000000000000" pitchFamily="2" charset="0"/>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2.0L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-20%</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87.3</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108.8</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121.4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0.6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-0.5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64636"/>
                  </a:ext>
                </a:extLst>
              </a:tr>
              <a:tr h="154008">
                <a:tc>
                  <a:txBody>
                    <a:bodyPr/>
                    <a:lstStyle/>
                    <a:p>
                      <a:pPr algn="l" rtl="0" fontAlgn="ctr"/>
                      <a:r>
                        <a:rPr lang="en-NL" sz="600" b="1" i="0" u="none" strike="noStrike" kern="1200">
                          <a:solidFill>
                            <a:schemeClr val="tx2"/>
                          </a:solidFill>
                          <a:effectLst/>
                          <a:latin typeface="Nexa Bold" panose="00000800000000000000" pitchFamily="2" charset="0"/>
                          <a:ea typeface="+mn-ea"/>
                          <a:cs typeface="+mn-cs"/>
                        </a:rPr>
                        <a:t>Bucegi Sticla Returnabila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0.75L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+50%</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157.1</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104.8</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67.0</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1.1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-3.1</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878489"/>
                  </a:ext>
                </a:extLst>
              </a:tr>
              <a:tr h="154008">
                <a:tc>
                  <a:txBody>
                    <a:bodyPr/>
                    <a:lstStyle/>
                    <a:p>
                      <a:pPr algn="l" rtl="0" fontAlgn="ctr"/>
                      <a:r>
                        <a:rPr lang="en-NL" sz="600" b="1" i="0" u="none" strike="noStrike" kern="1200">
                          <a:solidFill>
                            <a:schemeClr val="tx2"/>
                          </a:solidFill>
                          <a:effectLst/>
                          <a:latin typeface="Nexa Bold" panose="00000800000000000000" pitchFamily="2" charset="0"/>
                          <a:ea typeface="+mn-ea"/>
                          <a:cs typeface="+mn-cs"/>
                        </a:rPr>
                        <a:t>Ciuc Premium Doza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0.44L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a:t>
                      </a:r>
                      <a:r>
                        <a:rPr lang="fr-CH" sz="700" b="0" i="0" u="none" strike="noStrike" kern="1200">
                          <a:solidFill>
                            <a:schemeClr val="tx2"/>
                          </a:solidFill>
                          <a:effectLst/>
                          <a:latin typeface="+mn-lt"/>
                          <a:ea typeface="+mn-ea"/>
                          <a:cs typeface="+mn-cs"/>
                        </a:rPr>
                        <a:t>12</a:t>
                      </a:r>
                      <a:r>
                        <a:rPr lang="en-NL" sz="700" b="0" i="0" u="none" strike="noStrike" kern="1200">
                          <a:solidFill>
                            <a:schemeClr val="tx2"/>
                          </a:solidFill>
                          <a:effectLst/>
                          <a:latin typeface="+mn-lt"/>
                          <a:ea typeface="+mn-ea"/>
                          <a:cs typeface="+mn-cs"/>
                        </a:rPr>
                        <a:t>%</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88.5</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100.5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122.1</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1.0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-0.8</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-1.6</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9221768"/>
                  </a:ext>
                </a:extLst>
              </a:tr>
              <a:tr h="154008">
                <a:tc>
                  <a:txBody>
                    <a:bodyPr/>
                    <a:lstStyle/>
                    <a:p>
                      <a:pPr algn="l" rtl="0" fontAlgn="ctr"/>
                      <a:r>
                        <a:rPr lang="en-NL" sz="600" b="1" i="0" u="none" strike="noStrike" kern="1200">
                          <a:solidFill>
                            <a:schemeClr val="tx2"/>
                          </a:solidFill>
                          <a:effectLst/>
                          <a:latin typeface="Nexa Bold" panose="00000800000000000000" pitchFamily="2" charset="0"/>
                          <a:ea typeface="+mn-ea"/>
                          <a:cs typeface="+mn-cs"/>
                        </a:rPr>
                        <a:t>Ciuc Premium Sticla 0.66L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0.66L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0.75L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111.7</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98.3</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71.6</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0.9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-1.8</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7617514"/>
                  </a:ext>
                </a:extLst>
              </a:tr>
              <a:tr h="154008">
                <a:tc>
                  <a:txBody>
                    <a:bodyPr/>
                    <a:lstStyle/>
                    <a:p>
                      <a:pPr marL="0" algn="l" defTabSz="685783" rtl="0" eaLnBrk="1" fontAlgn="ctr" latinLnBrk="0" hangingPunct="1"/>
                      <a:r>
                        <a:rPr lang="en-US" sz="600" b="1" i="0" u="none" strike="noStrike" kern="1200">
                          <a:solidFill>
                            <a:schemeClr val="tx2"/>
                          </a:solidFill>
                          <a:effectLst/>
                          <a:latin typeface="Nexa Bold" panose="00000800000000000000" pitchFamily="2" charset="0"/>
                          <a:ea typeface="+mn-ea"/>
                          <a:cs typeface="+mn-cs"/>
                        </a:rPr>
                        <a:t>Desperados </a:t>
                      </a:r>
                      <a:r>
                        <a:rPr lang="en-US" sz="600" b="1" i="0" u="none" strike="noStrike" kern="1200" err="1">
                          <a:solidFill>
                            <a:schemeClr val="tx2"/>
                          </a:solidFill>
                          <a:effectLst/>
                          <a:latin typeface="Nexa Bold" panose="00000800000000000000" pitchFamily="2" charset="0"/>
                          <a:ea typeface="+mn-ea"/>
                          <a:cs typeface="+mn-cs"/>
                        </a:rPr>
                        <a:t>Sticla</a:t>
                      </a:r>
                      <a:r>
                        <a:rPr lang="en-US" sz="600" b="1" i="0" u="none" strike="noStrike" kern="1200">
                          <a:solidFill>
                            <a:schemeClr val="tx2"/>
                          </a:solidFill>
                          <a:effectLst/>
                          <a:latin typeface="Nexa Bold" panose="00000800000000000000" pitchFamily="2" charset="0"/>
                          <a:ea typeface="+mn-ea"/>
                          <a:cs typeface="+mn-cs"/>
                        </a:rPr>
                        <a:t> 0.4L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0.4L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0.33L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-18%</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85.5</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103.5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120.6</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AE" sz="700" b="0" i="0" u="none" strike="noStrike" kern="1200">
                          <a:solidFill>
                            <a:schemeClr val="tx2"/>
                          </a:solidFill>
                          <a:effectLst/>
                          <a:latin typeface="+mn-lt"/>
                          <a:ea typeface="+mn-ea"/>
                          <a:cs typeface="+mn-cs"/>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-0.7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3773987"/>
                  </a:ext>
                </a:extLst>
              </a:tr>
              <a:tr h="154008">
                <a:tc>
                  <a:txBody>
                    <a:bodyPr/>
                    <a:lstStyle/>
                    <a:p>
                      <a:pPr marL="0" algn="l" defTabSz="685783" rtl="0" eaLnBrk="1" fontAlgn="ctr" latinLnBrk="0" hangingPunct="1"/>
                      <a:r>
                        <a:rPr lang="en-US" sz="600" b="1" i="0" u="none" strike="noStrike" kern="1200">
                          <a:solidFill>
                            <a:schemeClr val="tx2"/>
                          </a:solidFill>
                          <a:effectLst/>
                          <a:latin typeface="Nexa Bold" panose="00000800000000000000" pitchFamily="2" charset="0"/>
                          <a:ea typeface="+mn-ea"/>
                          <a:cs typeface="+mn-cs"/>
                        </a:rPr>
                        <a:t>Golden </a:t>
                      </a:r>
                      <a:r>
                        <a:rPr lang="en-US" sz="600" b="1" i="0" u="none" strike="noStrike" kern="1200" err="1">
                          <a:solidFill>
                            <a:schemeClr val="tx2"/>
                          </a:solidFill>
                          <a:effectLst/>
                          <a:latin typeface="Nexa Bold" panose="00000800000000000000" pitchFamily="2" charset="0"/>
                          <a:ea typeface="+mn-ea"/>
                          <a:cs typeface="+mn-cs"/>
                        </a:rPr>
                        <a:t>Brau</a:t>
                      </a:r>
                      <a:r>
                        <a:rPr lang="en-US" sz="600" b="1" i="0" u="none" strike="noStrike" kern="1200">
                          <a:solidFill>
                            <a:schemeClr val="tx2"/>
                          </a:solidFill>
                          <a:effectLst/>
                          <a:latin typeface="Nexa Bold" panose="00000800000000000000" pitchFamily="2" charset="0"/>
                          <a:ea typeface="+mn-ea"/>
                          <a:cs typeface="+mn-cs"/>
                        </a:rPr>
                        <a:t> Pet 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2.2L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90.5</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102.7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114.9</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AE" sz="700" b="0" i="0" u="none" strike="noStrike" kern="1200">
                          <a:solidFill>
                            <a:schemeClr val="tx2"/>
                          </a:solidFill>
                          <a:effectLst/>
                          <a:latin typeface="+mn-lt"/>
                          <a:ea typeface="+mn-ea"/>
                          <a:cs typeface="+mn-cs"/>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-0.7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-2.5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7031365"/>
                  </a:ext>
                </a:extLst>
              </a:tr>
              <a:tr h="154008">
                <a:tc>
                  <a:txBody>
                    <a:bodyPr/>
                    <a:lstStyle/>
                    <a:p>
                      <a:pPr marL="0" algn="l" defTabSz="685783" rtl="0" eaLnBrk="1" fontAlgn="ctr" latinLnBrk="0" hangingPunct="1"/>
                      <a:endParaRPr lang="en-US" sz="600" b="1" i="0" u="none" strike="noStrike" kern="1200">
                        <a:solidFill>
                          <a:schemeClr val="tx2"/>
                        </a:solidFill>
                        <a:effectLst/>
                        <a:latin typeface="Nexa Bold" panose="00000800000000000000" pitchFamily="2" charset="0"/>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2.0L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-20%</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86.6</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108.0</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129.4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AE" sz="700" b="0" i="0" u="none" strike="noStrike" kern="1200">
                          <a:solidFill>
                            <a:schemeClr val="tx2"/>
                          </a:solidFill>
                          <a:effectLst/>
                          <a:latin typeface="+mn-lt"/>
                          <a:ea typeface="+mn-ea"/>
                          <a:cs typeface="+mn-cs"/>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-0.5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395180"/>
                  </a:ext>
                </a:extLst>
              </a:tr>
              <a:tr h="154008">
                <a:tc>
                  <a:txBody>
                    <a:bodyPr/>
                    <a:lstStyle/>
                    <a:p>
                      <a:pPr algn="l" rtl="0" fontAlgn="ctr"/>
                      <a:r>
                        <a:rPr lang="en-US" sz="600" b="1" i="0" u="none" strike="noStrike" kern="1200">
                          <a:solidFill>
                            <a:schemeClr val="tx2"/>
                          </a:solidFill>
                          <a:effectLst/>
                          <a:latin typeface="Nexa Bold" panose="00000800000000000000" pitchFamily="2" charset="0"/>
                          <a:ea typeface="+mn-ea"/>
                          <a:cs typeface="+mn-cs"/>
                        </a:rPr>
                        <a:t>Amstel Pet 1.8L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8937280"/>
                  </a:ext>
                </a:extLst>
              </a:tr>
              <a:tr h="154008">
                <a:tc>
                  <a:txBody>
                    <a:bodyPr/>
                    <a:lstStyle/>
                    <a:p>
                      <a:pPr algn="l" rtl="0" fontAlgn="ctr"/>
                      <a:r>
                        <a:rPr lang="nn-NO" sz="600" b="1" i="0" u="none" strike="noStrike" kern="1200">
                          <a:solidFill>
                            <a:schemeClr val="tx2"/>
                          </a:solidFill>
                          <a:effectLst/>
                          <a:latin typeface="Nexa Bold" panose="00000800000000000000" pitchFamily="2" charset="0"/>
                          <a:ea typeface="+mn-ea"/>
                          <a:cs typeface="+mn-cs"/>
                        </a:rPr>
                        <a:t>Amstel Doza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100420"/>
                  </a:ext>
                </a:extLst>
              </a:tr>
              <a:tr h="154008">
                <a:tc>
                  <a:txBody>
                    <a:bodyPr/>
                    <a:lstStyle/>
                    <a:p>
                      <a:pPr algn="l" rtl="0" fontAlgn="ctr"/>
                      <a:r>
                        <a:rPr lang="nn-NO" sz="600" b="1" i="0" u="none" strike="noStrike" kern="1200">
                          <a:solidFill>
                            <a:schemeClr val="tx2"/>
                          </a:solidFill>
                          <a:effectLst/>
                          <a:latin typeface="Nexa Bold" panose="00000800000000000000" pitchFamily="2" charset="0"/>
                          <a:ea typeface="+mn-ea"/>
                          <a:cs typeface="+mn-cs"/>
                        </a:rPr>
                        <a:t>Amstel Sticla Returnabila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5691372"/>
                  </a:ext>
                </a:extLst>
              </a:tr>
              <a:tr h="154008">
                <a:tc>
                  <a:txBody>
                    <a:bodyPr/>
                    <a:lstStyle/>
                    <a:p>
                      <a:pPr algn="l" rtl="0" fontAlgn="ctr"/>
                      <a:r>
                        <a:rPr lang="nn-NO" sz="600" b="1" i="0" u="none" strike="noStrike" kern="1200">
                          <a:solidFill>
                            <a:schemeClr val="tx2"/>
                          </a:solidFill>
                          <a:effectLst/>
                          <a:latin typeface="Nexa Bold" panose="00000800000000000000" pitchFamily="2" charset="0"/>
                          <a:ea typeface="+mn-ea"/>
                          <a:cs typeface="+mn-cs"/>
                        </a:rPr>
                        <a:t>Bucegi Pet 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7534962"/>
                  </a:ext>
                </a:extLst>
              </a:tr>
              <a:tr h="154008">
                <a:tc>
                  <a:txBody>
                    <a:bodyPr/>
                    <a:lstStyle/>
                    <a:p>
                      <a:pPr algn="l" rtl="0" fontAlgn="ctr"/>
                      <a:endParaRPr lang="nn-NO" sz="600" b="1" i="0" u="none" strike="noStrike" kern="1200">
                        <a:solidFill>
                          <a:schemeClr val="tx2"/>
                        </a:solidFill>
                        <a:effectLst/>
                        <a:latin typeface="Nexa Bold" panose="00000800000000000000" pitchFamily="2" charset="0"/>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951046"/>
                  </a:ext>
                </a:extLst>
              </a:tr>
              <a:tr h="154008">
                <a:tc>
                  <a:txBody>
                    <a:bodyPr/>
                    <a:lstStyle/>
                    <a:p>
                      <a:pPr algn="l" rtl="0" fontAlgn="ctr"/>
                      <a:r>
                        <a:rPr lang="en-NL" sz="600" b="1" i="0" u="none" strike="noStrike" kern="1200">
                          <a:solidFill>
                            <a:schemeClr val="tx2"/>
                          </a:solidFill>
                          <a:effectLst/>
                          <a:latin typeface="Nexa Bold" panose="00000800000000000000" pitchFamily="2" charset="0"/>
                          <a:ea typeface="+mn-ea"/>
                          <a:cs typeface="+mn-cs"/>
                        </a:rPr>
                        <a:t>Bucegi Sticla Returnabila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5496451"/>
                  </a:ext>
                </a:extLst>
              </a:tr>
              <a:tr h="154008">
                <a:tc>
                  <a:txBody>
                    <a:bodyPr/>
                    <a:lstStyle/>
                    <a:p>
                      <a:pPr algn="l" rtl="0" fontAlgn="ctr"/>
                      <a:r>
                        <a:rPr lang="en-NL" sz="600" b="1" i="0" u="none" strike="noStrike" kern="1200">
                          <a:solidFill>
                            <a:schemeClr val="tx2"/>
                          </a:solidFill>
                          <a:effectLst/>
                          <a:latin typeface="Nexa Bold" panose="00000800000000000000" pitchFamily="2" charset="0"/>
                          <a:ea typeface="+mn-ea"/>
                          <a:cs typeface="+mn-cs"/>
                        </a:rPr>
                        <a:t>Ciuc Premium Doza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691915"/>
                  </a:ext>
                </a:extLst>
              </a:tr>
              <a:tr h="154008">
                <a:tc>
                  <a:txBody>
                    <a:bodyPr/>
                    <a:lstStyle/>
                    <a:p>
                      <a:pPr algn="l" rtl="0" fontAlgn="ctr"/>
                      <a:r>
                        <a:rPr lang="en-NL" sz="600" b="1" i="0" u="none" strike="noStrike" kern="1200">
                          <a:solidFill>
                            <a:schemeClr val="tx2"/>
                          </a:solidFill>
                          <a:effectLst/>
                          <a:latin typeface="Nexa Bold" panose="00000800000000000000" pitchFamily="2" charset="0"/>
                          <a:ea typeface="+mn-ea"/>
                          <a:cs typeface="+mn-cs"/>
                        </a:rPr>
                        <a:t>Ciuc Premium Sticla 0.66L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548285"/>
                  </a:ext>
                </a:extLst>
              </a:tr>
              <a:tr h="154008">
                <a:tc>
                  <a:txBody>
                    <a:bodyPr/>
                    <a:lstStyle/>
                    <a:p>
                      <a:pPr marL="0" algn="l" defTabSz="685783" rtl="0" eaLnBrk="1" fontAlgn="ctr" latinLnBrk="0" hangingPunct="1"/>
                      <a:r>
                        <a:rPr lang="en-US" sz="600" b="1" i="0" u="none" strike="noStrike" kern="1200">
                          <a:solidFill>
                            <a:schemeClr val="tx2"/>
                          </a:solidFill>
                          <a:effectLst/>
                          <a:latin typeface="Nexa Bold" panose="00000800000000000000" pitchFamily="2" charset="0"/>
                          <a:ea typeface="+mn-ea"/>
                          <a:cs typeface="+mn-cs"/>
                        </a:rPr>
                        <a:t>Golden </a:t>
                      </a:r>
                      <a:r>
                        <a:rPr lang="en-US" sz="600" b="1" i="0" u="none" strike="noStrike" kern="1200" err="1">
                          <a:solidFill>
                            <a:schemeClr val="tx2"/>
                          </a:solidFill>
                          <a:effectLst/>
                          <a:latin typeface="Nexa Bold" panose="00000800000000000000" pitchFamily="2" charset="0"/>
                          <a:ea typeface="+mn-ea"/>
                          <a:cs typeface="+mn-cs"/>
                        </a:rPr>
                        <a:t>Brau</a:t>
                      </a:r>
                      <a:r>
                        <a:rPr lang="en-US" sz="600" b="1" i="0" u="none" strike="noStrike" kern="1200">
                          <a:solidFill>
                            <a:schemeClr val="tx2"/>
                          </a:solidFill>
                          <a:effectLst/>
                          <a:latin typeface="Nexa Bold" panose="00000800000000000000" pitchFamily="2" charset="0"/>
                          <a:ea typeface="+mn-ea"/>
                          <a:cs typeface="+mn-cs"/>
                        </a:rPr>
                        <a:t> Pet 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dirty="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217481"/>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435653C-1939-699E-AE30-F311ED3D5C0A}"/>
                  </a:ext>
                </a:extLst>
              </p:cNvPr>
              <p:cNvSpPr txBox="1"/>
              <p:nvPr/>
            </p:nvSpPr>
            <p:spPr>
              <a:xfrm>
                <a:off x="2223435" y="4626106"/>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1013" b="0" i="1" u="none" strike="noStrike" kern="1200" cap="none" spc="0" normalizeH="0" baseline="0" noProof="0">
                  <a:ln>
                    <a:noFill/>
                  </a:ln>
                  <a:solidFill>
                    <a:srgbClr val="575555"/>
                  </a:solidFill>
                  <a:effectLst/>
                  <a:uLnTx/>
                  <a:uFillTx/>
                  <a:latin typeface="Nexa Book"/>
                  <a:ea typeface="+mn-ea"/>
                  <a:cs typeface="+mn-cs"/>
                </a:endParaRPr>
              </a:p>
            </p:txBody>
          </p:sp>
        </mc:Choice>
        <mc:Fallback xmlns="">
          <p:sp>
            <p:nvSpPr>
              <p:cNvPr id="15" name="TextBox 14">
                <a:extLst>
                  <a:ext uri="{FF2B5EF4-FFF2-40B4-BE49-F238E27FC236}">
                    <a16:creationId xmlns:a16="http://schemas.microsoft.com/office/drawing/2014/main" id="{0435653C-1939-699E-AE30-F311ED3D5C0A}"/>
                  </a:ext>
                </a:extLst>
              </p:cNvPr>
              <p:cNvSpPr txBox="1">
                <a:spLocks noRot="1" noChangeAspect="1" noMove="1" noResize="1" noEditPoints="1" noAdjustHandles="1" noChangeArrowheads="1" noChangeShapeType="1" noTextEdit="1"/>
              </p:cNvSpPr>
              <p:nvPr/>
            </p:nvSpPr>
            <p:spPr>
              <a:xfrm>
                <a:off x="2223435" y="4626106"/>
                <a:ext cx="3492000" cy="216000"/>
              </a:xfrm>
              <a:prstGeom prst="rect">
                <a:avLst/>
              </a:prstGeom>
              <a:blipFill>
                <a:blip r:embed="rId5"/>
                <a:stretch>
                  <a:fillRect t="-5714" b="-2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18D05B6-EB34-41CC-89DF-6DC6A920D559}"/>
                  </a:ext>
                </a:extLst>
              </p:cNvPr>
              <p:cNvSpPr txBox="1"/>
              <p:nvPr/>
            </p:nvSpPr>
            <p:spPr>
              <a:xfrm>
                <a:off x="2223435" y="4866727"/>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700" b="0" i="1" u="none" strike="noStrike" kern="1200" cap="none" spc="0" normalizeH="0" baseline="0" noProof="0">
                  <a:ln>
                    <a:noFill/>
                  </a:ln>
                  <a:solidFill>
                    <a:srgbClr val="575555"/>
                  </a:solidFill>
                  <a:effectLst/>
                  <a:uLnTx/>
                  <a:uFillTx/>
                  <a:latin typeface="Nexa Book"/>
                  <a:ea typeface="+mn-ea"/>
                  <a:cs typeface="+mn-cs"/>
                </a:endParaRPr>
              </a:p>
            </p:txBody>
          </p:sp>
        </mc:Choice>
        <mc:Fallback xmlns="">
          <p:sp>
            <p:nvSpPr>
              <p:cNvPr id="17" name="TextBox 16">
                <a:extLst>
                  <a:ext uri="{FF2B5EF4-FFF2-40B4-BE49-F238E27FC236}">
                    <a16:creationId xmlns:a16="http://schemas.microsoft.com/office/drawing/2014/main" id="{618D05B6-EB34-41CC-89DF-6DC6A920D559}"/>
                  </a:ext>
                </a:extLst>
              </p:cNvPr>
              <p:cNvSpPr txBox="1">
                <a:spLocks noRot="1" noChangeAspect="1" noMove="1" noResize="1" noEditPoints="1" noAdjustHandles="1" noChangeArrowheads="1" noChangeShapeType="1" noTextEdit="1"/>
              </p:cNvSpPr>
              <p:nvPr/>
            </p:nvSpPr>
            <p:spPr>
              <a:xfrm>
                <a:off x="2223435" y="4866727"/>
                <a:ext cx="3492000" cy="216000"/>
              </a:xfrm>
              <a:prstGeom prst="rect">
                <a:avLst/>
              </a:prstGeom>
              <a:blipFill>
                <a:blip r:embed="rId6"/>
                <a:stretch>
                  <a:fillRect l="-873" t="-5556" r="-1047" b="-19444"/>
                </a:stretch>
              </a:blipFill>
              <a:ln>
                <a:noFill/>
              </a:ln>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C031E1F3-7E84-886A-BCBF-290FEA70D5A8}"/>
              </a:ext>
            </a:extLst>
          </p:cNvPr>
          <p:cNvSpPr>
            <a:spLocks noGrp="1"/>
          </p:cNvSpPr>
          <p:nvPr>
            <p:ph type="dt" sz="half" idx="14"/>
          </p:nvPr>
        </p:nvSpPr>
        <p:spPr/>
        <p:txBody>
          <a:bodyPr/>
          <a:lstStyle/>
          <a:p>
            <a:fld id="{BB002644-2D98-4E85-9606-3F7EA2621739}" type="datetime1">
              <a:rPr lang="en-US" smtClean="0"/>
              <a:t>5/14/2025</a:t>
            </a:fld>
            <a:endParaRPr lang="en-US"/>
          </a:p>
        </p:txBody>
      </p:sp>
      <p:sp>
        <p:nvSpPr>
          <p:cNvPr id="4" name="Slide Number Placeholder 3">
            <a:extLst>
              <a:ext uri="{FF2B5EF4-FFF2-40B4-BE49-F238E27FC236}">
                <a16:creationId xmlns:a16="http://schemas.microsoft.com/office/drawing/2014/main" id="{8BA7F6E9-39B9-4EF4-DBEF-296E442DC80A}"/>
              </a:ext>
            </a:extLst>
          </p:cNvPr>
          <p:cNvSpPr>
            <a:spLocks noGrp="1"/>
          </p:cNvSpPr>
          <p:nvPr>
            <p:ph type="sldNum" sz="quarter" idx="16"/>
          </p:nvPr>
        </p:nvSpPr>
        <p:spPr/>
        <p:txBody>
          <a:bodyPr/>
          <a:lstStyle/>
          <a:p>
            <a:fld id="{7B1F438D-4EAF-094E-9162-80CF3EF77236}" type="slidenum">
              <a:rPr lang="en-US" smtClean="0"/>
              <a:pPr/>
              <a:t>6</a:t>
            </a:fld>
            <a:endParaRPr lang="en-US"/>
          </a:p>
        </p:txBody>
      </p:sp>
    </p:spTree>
    <p:extLst>
      <p:ext uri="{BB962C8B-B14F-4D97-AF65-F5344CB8AC3E}">
        <p14:creationId xmlns:p14="http://schemas.microsoft.com/office/powerpoint/2010/main" val="11686840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B4217D13-A981-4E55-97A0-EFF30A4E7E27}" vid="{7FEF76C7-3C4C-4B4C-BC3E-02F0CA92B703}"/>
    </a:ext>
  </a:extLst>
</a:theme>
</file>

<file path=ppt/theme/theme2.xml><?xml version="1.0" encoding="utf-8"?>
<a:theme xmlns:a="http://schemas.openxmlformats.org/drawingml/2006/main" name="1_PricingOne">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
      </a:majorFont>
      <a:minorFont>
        <a:latin typeface="Nexa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sz="1600" dirty="0">
            <a:solidFill>
              <a:schemeClr val="bg1"/>
            </a:solidFill>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alpha val="50000"/>
          </a:schemeClr>
        </a:solidFill>
        <a:ln>
          <a:noFill/>
        </a:ln>
      </a:spPr>
      <a:bodyPr wrap="square" lIns="36000" tIns="36000" rIns="36000" bIns="36000" rtlCol="0" anchor="ctr">
        <a:spAutoFit/>
      </a:bodyPr>
      <a:lstStyle>
        <a:defPPr algn="l">
          <a:defRPr dirty="0"/>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oject Presentation New Fixed Template- version Jan 2024.pptx" id="{C36FA16A-A7B2-4300-B4A4-8F34C8763386}" vid="{3E883448-0EC3-47CF-AF68-33978396B04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ad93b7f-b0cd-4c46-aaaf-ff14495948cf">
      <Terms xmlns="http://schemas.microsoft.com/office/infopath/2007/PartnerControls"/>
    </lcf76f155ced4ddcb4097134ff3c332f>
    <TaxCatchAll xmlns="474cf4e4-8a51-432b-9e1b-0ea607ac38f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6A92BC9-469E-4F29-BBD5-BD59EEFFEF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93b7f-b0cd-4c46-aaaf-ff14495948cf"/>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29D19D-4CBF-414A-A8B5-FF7BFF091E24}">
  <ds:schemaRefs>
    <ds:schemaRef ds:uri="http://www.w3.org/XML/1998/namespace"/>
    <ds:schemaRef ds:uri="http://purl.org/dc/terms/"/>
    <ds:schemaRef ds:uri="http://purl.org/dc/elements/1.1/"/>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0ad93b7f-b0cd-4c46-aaaf-ff14495948cf"/>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F8D7B908-B0DA-4AEE-8D52-892C7A4A767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Default Theme</Template>
  <TotalTime>4</TotalTime>
  <Words>947</Words>
  <Application>Microsoft Office PowerPoint</Application>
  <PresentationFormat>On-screen Show (16:9)</PresentationFormat>
  <Paragraphs>328</Paragraphs>
  <Slides>6</Slides>
  <Notes>0</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6</vt:i4>
      </vt:variant>
    </vt:vector>
  </HeadingPairs>
  <TitlesOfParts>
    <vt:vector size="17" baseType="lpstr">
      <vt:lpstr>Aptos</vt:lpstr>
      <vt:lpstr>Arial</vt:lpstr>
      <vt:lpstr>Cambria Math</vt:lpstr>
      <vt:lpstr>Nexa</vt:lpstr>
      <vt:lpstr>Nexa Bold</vt:lpstr>
      <vt:lpstr>Nexa Book</vt:lpstr>
      <vt:lpstr>Nexa Book Italic</vt:lpstr>
      <vt:lpstr>Open Sans</vt:lpstr>
      <vt:lpstr>PricingOne Light Template Oct 2024</vt:lpstr>
      <vt:lpstr>1_PricingOne</vt:lpstr>
      <vt:lpstr>think-cell Slide</vt:lpstr>
      <vt:lpstr>Brand Elasticity Analysis (Replace with SO WHAT)</vt:lpstr>
      <vt:lpstr>Brand Sourcing Analysis (Replace with SO WHAT)</vt:lpstr>
      <vt:lpstr>Product Sourcing Analysis (Replace with SO WHAT)</vt:lpstr>
      <vt:lpstr>Price Elasticity Curve (Replace with SO WHAT)</vt:lpstr>
      <vt:lpstr>Revenue Response Analysis (Replace with SO WHAT)</vt:lpstr>
      <vt:lpstr>SE Slide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Sophie  ZIMMERMANN</dc:creator>
  <cp:lastModifiedBy>Salma ANANY</cp:lastModifiedBy>
  <cp:revision>14</cp:revision>
  <dcterms:created xsi:type="dcterms:W3CDTF">2024-07-08T12:09:12Z</dcterms:created>
  <dcterms:modified xsi:type="dcterms:W3CDTF">2025-05-14T17:31:15Z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